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0.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tags/tag11.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4.xml" ContentType="application/vnd.openxmlformats-officedocument.theme+xml"/>
  <Override PartName="/ppt/tags/tag17.xml" ContentType="application/vnd.openxmlformats-officedocument.presentationml.tags+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8" r:id="rId5"/>
    <p:sldMasterId id="2147483679" r:id="rId6"/>
    <p:sldMasterId id="2147483687" r:id="rId7"/>
    <p:sldMasterId id="2147483693" r:id="rId8"/>
    <p:sldMasterId id="2147483698" r:id="rId9"/>
    <p:sldMasterId id="2147483705" r:id="rId10"/>
    <p:sldMasterId id="2147483709" r:id="rId11"/>
    <p:sldMasterId id="2147483727" r:id="rId12"/>
    <p:sldMasterId id="2147483739" r:id="rId13"/>
    <p:sldMasterId id="2147483766" r:id="rId14"/>
    <p:sldMasterId id="2147483811" r:id="rId15"/>
    <p:sldMasterId id="2147483828" r:id="rId16"/>
    <p:sldMasterId id="2147483836" r:id="rId17"/>
    <p:sldMasterId id="2147483862" r:id="rId18"/>
  </p:sldMasterIdLst>
  <p:notesMasterIdLst>
    <p:notesMasterId r:id="rId33"/>
  </p:notesMasterIdLst>
  <p:sldIdLst>
    <p:sldId id="2147480208" r:id="rId19"/>
    <p:sldId id="265" r:id="rId20"/>
    <p:sldId id="256" r:id="rId21"/>
    <p:sldId id="1448943235" r:id="rId22"/>
    <p:sldId id="1448943220" r:id="rId23"/>
    <p:sldId id="2145709801" r:id="rId24"/>
    <p:sldId id="2147480206" r:id="rId25"/>
    <p:sldId id="1448943225" r:id="rId26"/>
    <p:sldId id="2145709802" r:id="rId27"/>
    <p:sldId id="8713" r:id="rId28"/>
    <p:sldId id="1448943222" r:id="rId29"/>
    <p:sldId id="2147480209" r:id="rId30"/>
    <p:sldId id="2145709785" r:id="rId31"/>
    <p:sldId id="264" r:id="rId3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9E6F2A-39BB-C595-2B1B-E0E41582E05F}" name="Robert Knight" initials="RK" userId="6061f2fc072689fa" providerId="Windows Live"/>
  <p188:author id="{9F7F2A32-3ECC-A068-30BD-96EB4E8A4C10}" name="Harry Sherman" initials="HS" userId="S::Harry.Sherman@wearelucidgroup.com::f58dd61e-7af6-4a33-9483-58295910e235" providerId="AD"/>
  <p188:author id="{B8EE6C36-20C4-65E1-2DFE-451279FB28B0}" name="Vin Kalathiveetil" initials="VK" userId="S::vink@ushealthconnect.com::1aa2e0d2-9ff1-4f24-98ac-64b5f8166875" providerId="AD"/>
  <p188:author id="{B0547538-8B96-6C5E-B990-55466F9A02D9}" name="Rebecca Barraclough" initials="RB" userId="S::rbarraclough@ushealthconnect.com::2fefac7e-c711-47ad-8a3f-c5e62e1ab735" providerId="AD"/>
  <p188:author id="{DDA56044-06C3-E61A-4D5A-BC5CFAEC2BA7}" name="Alex Nicholson" initials="AN" userId="S::Alex.Nicholson@wearelucidgroup.com::6ab9d9dc-28f3-439c-9030-6a5e492ba4c4" providerId="AD"/>
  <p188:author id="{F680B76B-7009-95E7-BF3D-25EA13F09B08}" name="Rachel Agius" initials="RA" userId="S::Rachel.Agius@wearelucidgroup.com::e342d1da-2044-4ff2-a90d-65e349b8172f" providerId="AD"/>
  <p188:author id="{C4BEA789-C5BE-7859-C072-2F0CFD4F6757}" name="Strahil Georgiev" initials="sg" userId="Strahil Georgiev" providerId="None"/>
  <p188:author id="{CB6B728A-3B0A-06B4-376E-A83AC9EA5706}" name="Petra Weber-Steger" initials="PWS" userId="Petra Weber-Steger" providerId="None"/>
  <p188:author id="{F7278199-DB69-9242-77B8-08F88A1D4BBF}" name="David Burton" initials="DB" userId="S::David.Burton@wearelucidgroup.com::fc62d2f3-5674-4425-be08-cda8500a25dd" providerId="AD"/>
  <p188:author id="{D0F7A39C-C07B-3DAE-E4C8-D2477015882A}" name="Chaves, Jose" initials="CJ" userId="S::chavej@pfizer.com::d1e34bd0-f4dc-490b-af56-8f9eebfdad60" providerId="AD"/>
  <p188:author id="{0A3EB29C-A52E-176C-A84B-7686D0641114}" name="Noelle ORegan" initials="NO" userId="S::Noelle.ORegan@wearelucidgroup.com::6de1106b-6ed9-4121-a401-a8ff3d233c0b" providerId="AD"/>
  <p188:author id="{FC7E05A5-8014-ED43-1433-01172578507B}" name="Liz Jennings" initials="LJJ" userId="Liz Jennings" providerId="None"/>
  <p188:author id="{C9B61FAC-FA74-2326-3518-5F38BF799485}" name="Schäfer, Nikolaus" initials="SN" userId="S::SCHAFN01@pfizer.com::a8ee0738-8212-4c40-abd8-c4b26af7c8ad" providerId="AD"/>
  <p188:author id="{1CAFBDBD-2F92-4CB2-DA07-ADD2AB378B8F}" name="Abigail Whalley" initials="AW" userId="S::abigail.whalley@wearelucidgroup.com::bc73331d-9974-4856-b03e-c45a7ba0f34d" providerId="AD"/>
  <p188:author id="{875B73C1-06C5-81C6-1AB1-A1A8555AFDE5}" name="KLEM, CHRISTIAN" initials="KC" userId="S::christian.klem@bms.com::333c0a12-4069-4c9d-881c-f915af55f13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rry Sherman" initials="HS" lastIdx="10" clrIdx="0">
    <p:extLst>
      <p:ext uri="{19B8F6BF-5375-455C-9EA6-DF929625EA0E}">
        <p15:presenceInfo xmlns:p15="http://schemas.microsoft.com/office/powerpoint/2012/main" userId="S::Harry.Sherman@wearelucidgroup.com::f58dd61e-7af6-4a33-9483-58295910e235" providerId="AD"/>
      </p:ext>
    </p:extLst>
  </p:cmAuthor>
  <p:cmAuthor id="2" name="Steven Deitelzweig M.D." initials="SDM" lastIdx="7" clrIdx="1">
    <p:extLst>
      <p:ext uri="{19B8F6BF-5375-455C-9EA6-DF929625EA0E}">
        <p15:presenceInfo xmlns:p15="http://schemas.microsoft.com/office/powerpoint/2012/main" userId="S::sdeitelzweig@ochsner.org::a410d549-0ffd-42a9-a746-a94efa327373" providerId="AD"/>
      </p:ext>
    </p:extLst>
  </p:cmAuthor>
  <p:cmAuthor id="3" name="Jan Steffel" initials="JS" lastIdx="1" clrIdx="2">
    <p:extLst>
      <p:ext uri="{19B8F6BF-5375-455C-9EA6-DF929625EA0E}">
        <p15:presenceInfo xmlns:p15="http://schemas.microsoft.com/office/powerpoint/2012/main" userId="fbb4e0d8385d80d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7474"/>
    <a:srgbClr val="F3F3F3"/>
    <a:srgbClr val="185282"/>
    <a:srgbClr val="FF7C06"/>
    <a:srgbClr val="AA7E3A"/>
    <a:srgbClr val="C82B49"/>
    <a:srgbClr val="DBD6BF"/>
    <a:srgbClr val="948A54"/>
    <a:srgbClr val="C3930C"/>
    <a:srgbClr val="EFE3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A61CF3-AF70-E845-840F-7083A2E73165}" v="7" dt="2024-01-18T18:50:38.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6" autoAdjust="0"/>
    <p:restoredTop sz="96327" autoAdjust="0"/>
  </p:normalViewPr>
  <p:slideViewPr>
    <p:cSldViewPr snapToGrid="0">
      <p:cViewPr varScale="1">
        <p:scale>
          <a:sx n="119" d="100"/>
          <a:sy n="119" d="100"/>
        </p:scale>
        <p:origin x="560" y="1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microsoft.com/office/2016/11/relationships/changesInfo" Target="changesInfos/changesInfo1.xml"/><Relationship Id="rId21" Type="http://schemas.openxmlformats.org/officeDocument/2006/relationships/slide" Target="slides/slide3.xml"/><Relationship Id="rId34"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78A61CF3-AF70-E845-840F-7083A2E73165}"/>
    <pc:docChg chg="undo custSel addSld delSld modSld">
      <pc:chgData name="Harley Kidner" userId="5b13863f-857f-45ba-b29d-d3555fa5f842" providerId="ADAL" clId="{78A61CF3-AF70-E845-840F-7083A2E73165}" dt="2024-01-18T18:52:05.562" v="29" actId="20577"/>
      <pc:docMkLst>
        <pc:docMk/>
      </pc:docMkLst>
      <pc:sldChg chg="add del">
        <pc:chgData name="Harley Kidner" userId="5b13863f-857f-45ba-b29d-d3555fa5f842" providerId="ADAL" clId="{78A61CF3-AF70-E845-840F-7083A2E73165}" dt="2024-01-18T18:49:10.180" v="2"/>
        <pc:sldMkLst>
          <pc:docMk/>
          <pc:sldMk cId="3306514557" sldId="256"/>
        </pc:sldMkLst>
      </pc:sldChg>
      <pc:sldChg chg="add del">
        <pc:chgData name="Harley Kidner" userId="5b13863f-857f-45ba-b29d-d3555fa5f842" providerId="ADAL" clId="{78A61CF3-AF70-E845-840F-7083A2E73165}" dt="2024-01-18T18:49:21.137" v="5"/>
        <pc:sldMkLst>
          <pc:docMk/>
          <pc:sldMk cId="2405816164" sldId="264"/>
        </pc:sldMkLst>
      </pc:sldChg>
      <pc:sldChg chg="modSp add del mod">
        <pc:chgData name="Harley Kidner" userId="5b13863f-857f-45ba-b29d-d3555fa5f842" providerId="ADAL" clId="{78A61CF3-AF70-E845-840F-7083A2E73165}" dt="2024-01-18T18:52:05.562" v="29" actId="20577"/>
        <pc:sldMkLst>
          <pc:docMk/>
          <pc:sldMk cId="2600770121" sldId="265"/>
        </pc:sldMkLst>
        <pc:spChg chg="mod">
          <ac:chgData name="Harley Kidner" userId="5b13863f-857f-45ba-b29d-d3555fa5f842" providerId="ADAL" clId="{78A61CF3-AF70-E845-840F-7083A2E73165}" dt="2024-01-18T18:52:05.562" v="29" actId="20577"/>
          <ac:spMkLst>
            <pc:docMk/>
            <pc:sldMk cId="2600770121" sldId="265"/>
            <ac:spMk id="4" creationId="{821270A0-01CF-6D78-64D3-D2393CA1DB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BDA8847-CC56-45C4-A09D-2D89065C8C96}" type="datetimeFigureOut">
              <a:rPr lang="en-GB" smtClean="0"/>
              <a:t>18/01/2024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4FD4108-5759-4460-BD33-48B0875E3051}" type="slidenum">
              <a:rPr lang="en-GB" smtClean="0"/>
              <a:t>‹#›</a:t>
            </a:fld>
            <a:endParaRPr lang="en-GB"/>
          </a:p>
        </p:txBody>
      </p:sp>
    </p:spTree>
    <p:extLst>
      <p:ext uri="{BB962C8B-B14F-4D97-AF65-F5344CB8AC3E}">
        <p14:creationId xmlns:p14="http://schemas.microsoft.com/office/powerpoint/2010/main" val="3150292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6750352" y="9119290"/>
            <a:ext cx="347306" cy="264383"/>
          </a:xfrm>
        </p:spPr>
        <p:txBody>
          <a:bodyPr/>
          <a:lstStyle/>
          <a:p>
            <a:pPr marL="0" marR="0" lvl="0" indent="0" algn="r" defTabSz="914014" rtl="0" eaLnBrk="1" fontAlgn="auto" latinLnBrk="0" hangingPunct="1">
              <a:lnSpc>
                <a:spcPct val="100000"/>
              </a:lnSpc>
              <a:spcBef>
                <a:spcPts val="0"/>
              </a:spcBef>
              <a:spcAft>
                <a:spcPts val="0"/>
              </a:spcAft>
              <a:buClrTx/>
              <a:buSzTx/>
              <a:buFontTx/>
              <a:buNone/>
              <a:tabLst/>
              <a:defRPr/>
            </a:pPr>
            <a:fld id="{AB27867A-B375-4E59-A0A9-1731DDBE68E6}" type="slidenum">
              <a:rPr kumimoji="0" lang="en-US" sz="1100" b="0" i="0" u="none" strike="noStrike" kern="1200" cap="none" spc="0" normalizeH="0" baseline="0" noProof="0">
                <a:ln>
                  <a:noFill/>
                </a:ln>
                <a:solidFill>
                  <a:prstClr val="black"/>
                </a:solidFill>
                <a:effectLst/>
                <a:uLnTx/>
                <a:uFillTx/>
                <a:latin typeface="Arial"/>
                <a:ea typeface="+mn-ea"/>
                <a:cs typeface="+mn-cs"/>
              </a:rPr>
              <a:pPr marL="0" marR="0" lvl="0" indent="0" algn="r" defTabSz="914014"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7342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6750352" y="9119290"/>
            <a:ext cx="347306" cy="264383"/>
          </a:xfrm>
        </p:spPr>
        <p:txBody>
          <a:bodyPr/>
          <a:lstStyle/>
          <a:p>
            <a:pPr marL="0" marR="0" lvl="0" indent="0" algn="r" defTabSz="914014" rtl="0" eaLnBrk="1" fontAlgn="auto" latinLnBrk="0" hangingPunct="1">
              <a:lnSpc>
                <a:spcPct val="100000"/>
              </a:lnSpc>
              <a:spcBef>
                <a:spcPts val="0"/>
              </a:spcBef>
              <a:spcAft>
                <a:spcPts val="0"/>
              </a:spcAft>
              <a:buClrTx/>
              <a:buSzTx/>
              <a:buFontTx/>
              <a:buNone/>
              <a:tabLst/>
              <a:defRPr/>
            </a:pPr>
            <a:fld id="{AB27867A-B375-4E59-A0A9-1731DDBE68E6}" type="slidenum">
              <a:rPr kumimoji="0" lang="en-US" sz="1100" b="0" i="0" u="none" strike="noStrike" kern="1200" cap="none" spc="0" normalizeH="0" baseline="0" noProof="0">
                <a:ln>
                  <a:noFill/>
                </a:ln>
                <a:solidFill>
                  <a:prstClr val="black"/>
                </a:solidFill>
                <a:effectLst/>
                <a:uLnTx/>
                <a:uFillTx/>
                <a:latin typeface="Arial"/>
                <a:ea typeface="+mn-ea"/>
                <a:cs typeface="+mn-cs"/>
              </a:rPr>
              <a:pPr marL="0" marR="0" lvl="0" indent="0" algn="r" defTabSz="914014"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03683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F1495-FB80-447F-84DB-9325B4C623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70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F1495-FB80-447F-84DB-9325B4C623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929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a:ln>
            <a:miter lim="800000"/>
            <a:headEnd/>
            <a:tailEnd/>
          </a:ln>
        </p:spPr>
        <p:txBody>
          <a:bodyPr/>
          <a:lstStyle/>
          <a:p>
            <a:pPr marL="0" marR="0" lvl="0" indent="0" algn="r" defTabSz="928469" rtl="0" eaLnBrk="1" fontAlgn="auto" latinLnBrk="0" hangingPunct="1">
              <a:lnSpc>
                <a:spcPct val="100000"/>
              </a:lnSpc>
              <a:spcBef>
                <a:spcPts val="0"/>
              </a:spcBef>
              <a:spcAft>
                <a:spcPts val="0"/>
              </a:spcAft>
              <a:buClrTx/>
              <a:buSzTx/>
              <a:buFontTx/>
              <a:buNone/>
              <a:tabLst/>
              <a:defRPr/>
            </a:pPr>
            <a:fld id="{F744B255-60CC-4F6F-97DA-2EC6C1500707}"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2846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54659" name="Rectangle 2"/>
          <p:cNvSpPr>
            <a:spLocks noGrp="1" noRot="1" noChangeAspect="1" noChangeArrowheads="1" noTextEdit="1"/>
          </p:cNvSpPr>
          <p:nvPr>
            <p:ph type="sldImg"/>
          </p:nvPr>
        </p:nvSpPr>
        <p:spPr>
          <a:xfrm>
            <a:off x="92075" y="744538"/>
            <a:ext cx="6615113" cy="3722687"/>
          </a:xfrm>
          <a:ln/>
        </p:spPr>
      </p:sp>
      <p:sp>
        <p:nvSpPr>
          <p:cNvPr id="2" name="Notes Placeholder 1"/>
          <p:cNvSpPr>
            <a:spLocks noGrp="1"/>
          </p:cNvSpPr>
          <p:nvPr>
            <p:ph type="body" sz="quarter" idx="10"/>
          </p:nvPr>
        </p:nvSpPr>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4153422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6682767" y="9806002"/>
            <a:ext cx="264360" cy="2859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FCB915-C14A-499C-B695-32D4AE1DEEA9}" type="slidenum">
              <a:rPr kumimoji="0" lang="en-US" sz="1100" b="0" i="0" u="none" strike="noStrike" kern="1200" cap="none" spc="0" normalizeH="0" baseline="0" noProof="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prstClr val="black"/>
              </a:solidFill>
              <a:effectLst/>
              <a:uLnTx/>
              <a:uFillTx/>
              <a:latin typeface="Arial"/>
              <a:ea typeface="+mn-ea"/>
              <a:cs typeface="+mn-cs"/>
            </a:endParaRPr>
          </a:p>
        </p:txBody>
      </p:sp>
      <p:sp>
        <p:nvSpPr>
          <p:cNvPr id="5" name="AutoShape 15">
            <a:extLst>
              <a:ext uri="{FF2B5EF4-FFF2-40B4-BE49-F238E27FC236}">
                <a16:creationId xmlns:a16="http://schemas.microsoft.com/office/drawing/2014/main" id="{4BA3F0CB-528C-4F66-95EB-E2D88583FE62}"/>
              </a:ext>
            </a:extLst>
          </p:cNvPr>
          <p:cNvSpPr>
            <a:spLocks/>
          </p:cNvSpPr>
          <p:nvPr/>
        </p:nvSpPr>
        <p:spPr bwMode="auto">
          <a:xfrm rot="10800000" flipH="1" flipV="1">
            <a:off x="972565" y="1116523"/>
            <a:ext cx="187167" cy="200950"/>
          </a:xfrm>
          <a:prstGeom prst="leftBrace">
            <a:avLst>
              <a:gd name="adj1" fmla="val 0"/>
              <a:gd name="adj2" fmla="val 50000"/>
            </a:avLst>
          </a:prstGeom>
          <a:noFill/>
          <a:ln w="6350">
            <a:solidFill>
              <a:srgbClr val="969696"/>
            </a:solidFill>
            <a:round/>
            <a:headEnd/>
            <a:tailEnd/>
          </a:ln>
          <a:extLst>
            <a:ext uri="{909E8E84-426E-40DD-AFC4-6F175D3DCCD1}">
              <a14:hiddenFill xmlns:a14="http://schemas.microsoft.com/office/drawing/2010/main">
                <a:solidFill>
                  <a:srgbClr val="FFFFFF"/>
                </a:solidFill>
              </a14:hiddenFill>
            </a:ext>
          </a:extLst>
        </p:spPr>
        <p:txBody>
          <a:bodyPr lIns="17840" tIns="0" rIns="0" bIns="0"/>
          <a:lstStyle>
            <a:lvl1pPr defTabSz="876300" eaLnBrk="0" hangingPunct="0">
              <a:lnSpc>
                <a:spcPct val="90000"/>
              </a:lnSpc>
              <a:spcBef>
                <a:spcPct val="30000"/>
              </a:spcBef>
              <a:defRPr sz="1000">
                <a:solidFill>
                  <a:schemeClr val="tx1"/>
                </a:solidFill>
                <a:latin typeface="Arial" pitchFamily="34" charset="0"/>
              </a:defRPr>
            </a:lvl1pPr>
            <a:lvl2pPr marL="742950" indent="-285750" defTabSz="876300" eaLnBrk="0" hangingPunct="0">
              <a:lnSpc>
                <a:spcPct val="90000"/>
              </a:lnSpc>
              <a:spcBef>
                <a:spcPct val="30000"/>
              </a:spcBef>
              <a:buFont typeface="Wingdings" pitchFamily="2" charset="2"/>
              <a:buChar char="§"/>
              <a:defRPr sz="1000">
                <a:solidFill>
                  <a:schemeClr val="tx1"/>
                </a:solidFill>
                <a:latin typeface="Arial" pitchFamily="34" charset="0"/>
              </a:defRPr>
            </a:lvl2pPr>
            <a:lvl3pPr marL="1143000" indent="-228600" defTabSz="876300" eaLnBrk="0" hangingPunct="0">
              <a:lnSpc>
                <a:spcPct val="90000"/>
              </a:lnSpc>
              <a:spcBef>
                <a:spcPct val="30000"/>
              </a:spcBef>
              <a:buFont typeface="Arial" pitchFamily="34" charset="0"/>
              <a:buChar char="–"/>
              <a:defRPr sz="1000">
                <a:solidFill>
                  <a:schemeClr val="tx1"/>
                </a:solidFill>
                <a:latin typeface="Arial" pitchFamily="34" charset="0"/>
              </a:defRPr>
            </a:lvl3pPr>
            <a:lvl4pPr marL="1600200" indent="-228600" defTabSz="876300" eaLnBrk="0" hangingPunct="0">
              <a:lnSpc>
                <a:spcPct val="90000"/>
              </a:lnSpc>
              <a:spcBef>
                <a:spcPct val="30000"/>
              </a:spcBef>
              <a:buFont typeface="Arial" pitchFamily="34" charset="0"/>
              <a:buChar char="•"/>
              <a:defRPr sz="1000">
                <a:solidFill>
                  <a:schemeClr val="tx1"/>
                </a:solidFill>
                <a:latin typeface="Arial" pitchFamily="34" charset="0"/>
              </a:defRPr>
            </a:lvl4pPr>
            <a:lvl5pPr marL="2057400" indent="-228600" defTabSz="876300" eaLnBrk="0" hangingPunct="0">
              <a:lnSpc>
                <a:spcPct val="90000"/>
              </a:lnSpc>
              <a:spcBef>
                <a:spcPct val="30000"/>
              </a:spcBef>
              <a:buFont typeface="Arial" pitchFamily="34" charset="0"/>
              <a:buChar char="»"/>
              <a:defRPr sz="1000">
                <a:solidFill>
                  <a:schemeClr val="tx1"/>
                </a:solidFill>
                <a:latin typeface="Arial" pitchFamily="34" charset="0"/>
              </a:defRPr>
            </a:lvl5pPr>
            <a:lvl6pPr marL="2514600" indent="-228600" defTabSz="876300" eaLnBrk="0" fontAlgn="base" hangingPunct="0">
              <a:lnSpc>
                <a:spcPct val="90000"/>
              </a:lnSpc>
              <a:spcBef>
                <a:spcPct val="30000"/>
              </a:spcBef>
              <a:spcAft>
                <a:spcPct val="0"/>
              </a:spcAft>
              <a:buFont typeface="Arial" pitchFamily="34" charset="0"/>
              <a:buChar char="»"/>
              <a:defRPr sz="1000">
                <a:solidFill>
                  <a:schemeClr val="tx1"/>
                </a:solidFill>
                <a:latin typeface="Arial" pitchFamily="34" charset="0"/>
              </a:defRPr>
            </a:lvl6pPr>
            <a:lvl7pPr marL="2971800" indent="-228600" defTabSz="876300" eaLnBrk="0" fontAlgn="base" hangingPunct="0">
              <a:lnSpc>
                <a:spcPct val="90000"/>
              </a:lnSpc>
              <a:spcBef>
                <a:spcPct val="30000"/>
              </a:spcBef>
              <a:spcAft>
                <a:spcPct val="0"/>
              </a:spcAft>
              <a:buFont typeface="Arial" pitchFamily="34" charset="0"/>
              <a:buChar char="»"/>
              <a:defRPr sz="1000">
                <a:solidFill>
                  <a:schemeClr val="tx1"/>
                </a:solidFill>
                <a:latin typeface="Arial" pitchFamily="34" charset="0"/>
              </a:defRPr>
            </a:lvl7pPr>
            <a:lvl8pPr marL="3429000" indent="-228600" defTabSz="876300" eaLnBrk="0" fontAlgn="base" hangingPunct="0">
              <a:lnSpc>
                <a:spcPct val="90000"/>
              </a:lnSpc>
              <a:spcBef>
                <a:spcPct val="30000"/>
              </a:spcBef>
              <a:spcAft>
                <a:spcPct val="0"/>
              </a:spcAft>
              <a:buFont typeface="Arial" pitchFamily="34" charset="0"/>
              <a:buChar char="»"/>
              <a:defRPr sz="1000">
                <a:solidFill>
                  <a:schemeClr val="tx1"/>
                </a:solidFill>
                <a:latin typeface="Arial" pitchFamily="34" charset="0"/>
              </a:defRPr>
            </a:lvl8pPr>
            <a:lvl9pPr marL="3886200" indent="-228600" defTabSz="876300" eaLnBrk="0" fontAlgn="base" hangingPunct="0">
              <a:lnSpc>
                <a:spcPct val="90000"/>
              </a:lnSpc>
              <a:spcBef>
                <a:spcPct val="30000"/>
              </a:spcBef>
              <a:spcAft>
                <a:spcPct val="0"/>
              </a:spcAft>
              <a:buFont typeface="Arial" pitchFamily="34" charset="0"/>
              <a:buChar char="»"/>
              <a:defRPr sz="1000">
                <a:solidFill>
                  <a:schemeClr val="tx1"/>
                </a:solidFill>
                <a:latin typeface="Arial" pitchFamily="34" charset="0"/>
              </a:defRPr>
            </a:lvl9pPr>
          </a:lstStyle>
          <a:p>
            <a:pPr marL="0" marR="0" lvl="0" indent="0" algn="ctr" defTabSz="892753" rtl="0" eaLnBrk="1" fontAlgn="auto" latinLnBrk="0" hangingPunct="1">
              <a:lnSpc>
                <a:spcPct val="100000"/>
              </a:lnSpc>
              <a:spcBef>
                <a:spcPct val="0"/>
              </a:spcBef>
              <a:spcAft>
                <a:spcPts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Rectangle 3">
            <a:extLst>
              <a:ext uri="{FF2B5EF4-FFF2-40B4-BE49-F238E27FC236}">
                <a16:creationId xmlns:a16="http://schemas.microsoft.com/office/drawing/2014/main" id="{7BD44C44-0124-42CC-8EEF-142820B007B5}"/>
              </a:ext>
            </a:extLst>
          </p:cNvPr>
          <p:cNvSpPr>
            <a:spLocks noChangeArrowheads="1"/>
          </p:cNvSpPr>
          <p:nvPr/>
        </p:nvSpPr>
        <p:spPr bwMode="auto">
          <a:xfrm>
            <a:off x="43874" y="1168463"/>
            <a:ext cx="928690" cy="92333"/>
          </a:xfrm>
          <a:prstGeom prst="rect">
            <a:avLst/>
          </a:prstGeom>
          <a:solidFill>
            <a:schemeClr val="bg1"/>
          </a:solidFill>
          <a:ln w="6350" algn="ctr">
            <a:solidFill>
              <a:srgbClr val="969696"/>
            </a:solidFill>
            <a:miter lim="800000"/>
            <a:headEnd/>
            <a:tailEnd/>
          </a:ln>
        </p:spPr>
        <p:txBody>
          <a:bodyPr wrap="square" lIns="20188" tIns="0" rIns="0" bIns="0">
            <a:spAutoFit/>
          </a:bodyPr>
          <a:lstStyle/>
          <a:p>
            <a:pPr marL="0" marR="0" lvl="0" indent="0" algn="l" defTabSz="97559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8"/>
                <a:cs typeface="Arial" panose="020B0604020202020204" pitchFamily="34" charset="0"/>
              </a:rPr>
              <a:t>Lip, 2018, p2934, c1, ¶6</a:t>
            </a:r>
          </a:p>
        </p:txBody>
      </p:sp>
      <p:sp>
        <p:nvSpPr>
          <p:cNvPr id="9" name="Slide Image Placeholder 8">
            <a:extLst>
              <a:ext uri="{FF2B5EF4-FFF2-40B4-BE49-F238E27FC236}">
                <a16:creationId xmlns:a16="http://schemas.microsoft.com/office/drawing/2014/main" id="{6A660E15-FE61-87C1-0635-2B9C7E45A1B1}"/>
              </a:ext>
            </a:extLst>
          </p:cNvPr>
          <p:cNvSpPr>
            <a:spLocks noGrp="1" noRot="1" noChangeAspect="1"/>
          </p:cNvSpPr>
          <p:nvPr>
            <p:ph type="sldImg"/>
          </p:nvPr>
        </p:nvSpPr>
        <p:spPr/>
      </p:sp>
    </p:spTree>
    <p:extLst>
      <p:ext uri="{BB962C8B-B14F-4D97-AF65-F5344CB8AC3E}">
        <p14:creationId xmlns:p14="http://schemas.microsoft.com/office/powerpoint/2010/main" val="3973771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F66879-91D8-4A3E-B794-24CEA513B58D}" type="slidenum">
              <a:rPr lang="en-GB" smtClean="0"/>
              <a:t>8</a:t>
            </a:fld>
            <a:endParaRPr lang="en-GB"/>
          </a:p>
        </p:txBody>
      </p:sp>
    </p:spTree>
    <p:extLst>
      <p:ext uri="{BB962C8B-B14F-4D97-AF65-F5344CB8AC3E}">
        <p14:creationId xmlns:p14="http://schemas.microsoft.com/office/powerpoint/2010/main" val="279242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F66879-91D8-4A3E-B794-24CEA513B58D}" type="slidenum">
              <a:rPr lang="en-GB" smtClean="0"/>
              <a:t>9</a:t>
            </a:fld>
            <a:endParaRPr lang="en-GB"/>
          </a:p>
        </p:txBody>
      </p:sp>
    </p:spTree>
    <p:extLst>
      <p:ext uri="{BB962C8B-B14F-4D97-AF65-F5344CB8AC3E}">
        <p14:creationId xmlns:p14="http://schemas.microsoft.com/office/powerpoint/2010/main" val="344017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D4108-5759-4460-BD33-48B0875E3051}" type="slidenum">
              <a:rPr lang="en-GB" smtClean="0"/>
              <a:t>10</a:t>
            </a:fld>
            <a:endParaRPr lang="en-GB"/>
          </a:p>
        </p:txBody>
      </p:sp>
    </p:spTree>
    <p:extLst>
      <p:ext uri="{BB962C8B-B14F-4D97-AF65-F5344CB8AC3E}">
        <p14:creationId xmlns:p14="http://schemas.microsoft.com/office/powerpoint/2010/main" val="2860154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F66879-91D8-4A3E-B794-24CEA513B58D}" type="slidenum">
              <a:rPr lang="en-GB" smtClean="0"/>
              <a:t>11</a:t>
            </a:fld>
            <a:endParaRPr lang="en-GB"/>
          </a:p>
        </p:txBody>
      </p:sp>
    </p:spTree>
    <p:extLst>
      <p:ext uri="{BB962C8B-B14F-4D97-AF65-F5344CB8AC3E}">
        <p14:creationId xmlns:p14="http://schemas.microsoft.com/office/powerpoint/2010/main" val="377546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sv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2.xml"/><Relationship Id="rId4" Type="http://schemas.openxmlformats.org/officeDocument/2006/relationships/image" Target="../media/image2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7.xml"/><Relationship Id="rId1" Type="http://schemas.openxmlformats.org/officeDocument/2006/relationships/tags" Target="../tags/tag3.xml"/><Relationship Id="rId4" Type="http://schemas.openxmlformats.org/officeDocument/2006/relationships/image" Target="../media/image23.emf"/></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3.emf"/><Relationship Id="rId4" Type="http://schemas.openxmlformats.org/officeDocument/2006/relationships/oleObject" Target="../embeddings/oleObject4.bin"/></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8.emf"/><Relationship Id="rId3" Type="http://schemas.openxmlformats.org/officeDocument/2006/relationships/image" Target="../media/image2.png"/><Relationship Id="rId7" Type="http://schemas.openxmlformats.org/officeDocument/2006/relationships/image" Target="../media/image9.svg"/><Relationship Id="rId12" Type="http://schemas.microsoft.com/office/2007/relationships/hdphoto" Target="../media/hdphoto3.wdp"/><Relationship Id="rId2" Type="http://schemas.openxmlformats.org/officeDocument/2006/relationships/image" Target="../media/image24.png"/><Relationship Id="rId1" Type="http://schemas.openxmlformats.org/officeDocument/2006/relationships/slideMaster" Target="../slideMasters/slideMaster9.xml"/><Relationship Id="rId6" Type="http://schemas.openxmlformats.org/officeDocument/2006/relationships/image" Target="../media/image8.png"/><Relationship Id="rId11" Type="http://schemas.microsoft.com/office/2007/relationships/hdphoto" Target="../media/hdphoto2.wdp"/><Relationship Id="rId5" Type="http://schemas.openxmlformats.org/officeDocument/2006/relationships/image" Target="../media/image25.png"/><Relationship Id="rId15" Type="http://schemas.openxmlformats.org/officeDocument/2006/relationships/image" Target="../media/image29.emf"/><Relationship Id="rId10" Type="http://schemas.openxmlformats.org/officeDocument/2006/relationships/image" Target="../media/image27.png"/><Relationship Id="rId4" Type="http://schemas.openxmlformats.org/officeDocument/2006/relationships/image" Target="../media/image5.svg"/><Relationship Id="rId9" Type="http://schemas.microsoft.com/office/2007/relationships/hdphoto" Target="../media/hdphoto1.wdp"/><Relationship Id="rId14" Type="http://schemas.microsoft.com/office/2007/relationships/hdphoto" Target="../media/hdphoto4.wdp"/></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9.emf"/><Relationship Id="rId3" Type="http://schemas.openxmlformats.org/officeDocument/2006/relationships/image" Target="../media/image2.png"/><Relationship Id="rId7" Type="http://schemas.openxmlformats.org/officeDocument/2006/relationships/image" Target="../media/image9.svg"/><Relationship Id="rId12" Type="http://schemas.openxmlformats.org/officeDocument/2006/relationships/image" Target="../media/image28.emf"/><Relationship Id="rId2" Type="http://schemas.openxmlformats.org/officeDocument/2006/relationships/image" Target="../media/image30.png"/><Relationship Id="rId1" Type="http://schemas.openxmlformats.org/officeDocument/2006/relationships/slideMaster" Target="../slideMasters/slideMaster9.xml"/><Relationship Id="rId6" Type="http://schemas.openxmlformats.org/officeDocument/2006/relationships/image" Target="../media/image8.png"/><Relationship Id="rId11" Type="http://schemas.microsoft.com/office/2007/relationships/hdphoto" Target="../media/hdphoto6.wdp"/><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image" Target="../media/image5.svg"/><Relationship Id="rId9" Type="http://schemas.microsoft.com/office/2007/relationships/hdphoto" Target="../media/hdphoto5.wdp"/></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7.wdp"/><Relationship Id="rId7"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Master" Target="../slideMasters/slideMaster9.xml"/><Relationship Id="rId6" Type="http://schemas.openxmlformats.org/officeDocument/2006/relationships/image" Target="../media/image5.svg"/><Relationship Id="rId5" Type="http://schemas.openxmlformats.org/officeDocument/2006/relationships/image" Target="../media/image2.png"/><Relationship Id="rId10" Type="http://schemas.openxmlformats.org/officeDocument/2006/relationships/image" Target="../media/image13.png"/><Relationship Id="rId4" Type="http://schemas.openxmlformats.org/officeDocument/2006/relationships/image" Target="../media/image35.png"/><Relationship Id="rId9" Type="http://schemas.microsoft.com/office/2007/relationships/hdphoto" Target="../media/hdphoto8.wdp"/></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hdphoto" Target="../media/hdphoto9.wdp"/><Relationship Id="rId7" Type="http://schemas.openxmlformats.org/officeDocument/2006/relationships/image" Target="../media/image11.png"/><Relationship Id="rId2" Type="http://schemas.openxmlformats.org/officeDocument/2006/relationships/image" Target="../media/image34.png"/><Relationship Id="rId1" Type="http://schemas.openxmlformats.org/officeDocument/2006/relationships/slideMaster" Target="../slideMasters/slideMaster9.xml"/><Relationship Id="rId6" Type="http://schemas.openxmlformats.org/officeDocument/2006/relationships/image" Target="../media/image5.svg"/><Relationship Id="rId5" Type="http://schemas.openxmlformats.org/officeDocument/2006/relationships/image" Target="../media/image2.png"/><Relationship Id="rId10" Type="http://schemas.microsoft.com/office/2007/relationships/hdphoto" Target="../media/hdphoto10.wdp"/><Relationship Id="rId4" Type="http://schemas.openxmlformats.org/officeDocument/2006/relationships/image" Target="../media/image35.png"/><Relationship Id="rId9" Type="http://schemas.openxmlformats.org/officeDocument/2006/relationships/image" Target="../media/image39.png"/></Relationships>
</file>

<file path=ppt/slideLayouts/_rels/slideLayout5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4.png"/><Relationship Id="rId1" Type="http://schemas.openxmlformats.org/officeDocument/2006/relationships/slideMaster" Target="../slideMasters/slideMaster9.xml"/><Relationship Id="rId6" Type="http://schemas.openxmlformats.org/officeDocument/2006/relationships/image" Target="../media/image35.png"/><Relationship Id="rId5" Type="http://schemas.openxmlformats.org/officeDocument/2006/relationships/image" Target="../media/image5.svg"/><Relationship Id="rId4"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Master" Target="../slideMasters/slideMaster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5.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Master" Target="../slideMasters/slideMaster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0.xml"/><Relationship Id="rId4" Type="http://schemas.openxmlformats.org/officeDocument/2006/relationships/image" Target="../media/image5.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0.xml"/><Relationship Id="rId4" Type="http://schemas.openxmlformats.org/officeDocument/2006/relationships/image" Target="../media/image5.sv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Master" Target="../slideMasters/slideMaster11.xml"/><Relationship Id="rId1" Type="http://schemas.openxmlformats.org/officeDocument/2006/relationships/tags" Target="../tags/tag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Master" Target="../slideMasters/slideMaster11.xml"/><Relationship Id="rId1" Type="http://schemas.openxmlformats.org/officeDocument/2006/relationships/tags" Target="../tags/tag8.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9.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Master" Target="../slideMasters/slideMaster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2.xml"/><Relationship Id="rId4" Type="http://schemas.openxmlformats.org/officeDocument/2006/relationships/image" Target="../media/image5.sv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Master" Target="../slideMasters/slideMaster13.xml"/><Relationship Id="rId1" Type="http://schemas.openxmlformats.org/officeDocument/2006/relationships/tags" Target="../tags/tag1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Master" Target="../slideMasters/slideMaster13.xml"/><Relationship Id="rId1" Type="http://schemas.openxmlformats.org/officeDocument/2006/relationships/tags" Target="../tags/tag14.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5.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vi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CCABC-3CE6-447E-B316-A7F7AAAA4FE4}"/>
              </a:ext>
            </a:extLst>
          </p:cNvPr>
          <p:cNvSpPr>
            <a:spLocks noGrp="1"/>
          </p:cNvSpPr>
          <p:nvPr>
            <p:ph type="ctrTitle"/>
          </p:nvPr>
        </p:nvSpPr>
        <p:spPr>
          <a:xfrm>
            <a:off x="374400" y="2599199"/>
            <a:ext cx="7645927" cy="1072800"/>
          </a:xfrm>
        </p:spPr>
        <p:txBody>
          <a:bodyPr anchor="ctr">
            <a:noAutofit/>
          </a:bodyPr>
          <a:lstStyle>
            <a:lvl1pPr marL="0" algn="l" defTabSz="914400" rtl="0" eaLnBrk="1" latinLnBrk="0" hangingPunct="1">
              <a:lnSpc>
                <a:spcPct val="90000"/>
              </a:lnSpc>
              <a:spcBef>
                <a:spcPct val="0"/>
              </a:spcBef>
              <a:buNone/>
              <a:defRPr lang="en-GB" sz="4400" b="1" kern="1200" dirty="0">
                <a:solidFill>
                  <a:schemeClr val="tx2"/>
                </a:solidFill>
                <a:latin typeface="+mn-lt"/>
                <a:ea typeface="+mj-ea"/>
                <a:cs typeface="+mj-cs"/>
              </a:defRPr>
            </a:lvl1pPr>
          </a:lstStyle>
          <a:p>
            <a:r>
              <a:rPr lang="en-US"/>
              <a:t>Click to edit Master title</a:t>
            </a:r>
            <a:endParaRPr lang="en-GB"/>
          </a:p>
        </p:txBody>
      </p:sp>
      <p:sp>
        <p:nvSpPr>
          <p:cNvPr id="17" name="Subtitle 2">
            <a:extLst>
              <a:ext uri="{FF2B5EF4-FFF2-40B4-BE49-F238E27FC236}">
                <a16:creationId xmlns:a16="http://schemas.microsoft.com/office/drawing/2014/main" id="{7E96C5D7-95CF-444D-87B5-7FAF71876A4B}"/>
              </a:ext>
            </a:extLst>
          </p:cNvPr>
          <p:cNvSpPr>
            <a:spLocks noGrp="1"/>
          </p:cNvSpPr>
          <p:nvPr>
            <p:ph type="subTitle" idx="1"/>
          </p:nvPr>
        </p:nvSpPr>
        <p:spPr>
          <a:xfrm>
            <a:off x="374400" y="3938650"/>
            <a:ext cx="5489966" cy="1319150"/>
          </a:xfrm>
        </p:spPr>
        <p:txBody>
          <a:bodyPr>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GB" sz="2400" kern="1200" dirty="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Rectangle 4">
            <a:extLst>
              <a:ext uri="{FF2B5EF4-FFF2-40B4-BE49-F238E27FC236}">
                <a16:creationId xmlns:a16="http://schemas.microsoft.com/office/drawing/2014/main" id="{59834C71-805E-4C20-B94A-6FE6EF7DBBD1}"/>
              </a:ext>
            </a:extLst>
          </p:cNvPr>
          <p:cNvSpPr/>
          <p:nvPr userDrawn="1"/>
        </p:nvSpPr>
        <p:spPr>
          <a:xfrm>
            <a:off x="0" y="2599199"/>
            <a:ext cx="183600" cy="107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err="1"/>
          </a:p>
        </p:txBody>
      </p:sp>
    </p:spTree>
    <p:extLst>
      <p:ext uri="{BB962C8B-B14F-4D97-AF65-F5344CB8AC3E}">
        <p14:creationId xmlns:p14="http://schemas.microsoft.com/office/powerpoint/2010/main" val="3787930509"/>
      </p:ext>
    </p:extLst>
  </p:cSld>
  <p:clrMapOvr>
    <a:masterClrMapping/>
  </p:clrMapOvr>
  <p:extLst>
    <p:ext uri="{DCECCB84-F9BA-43D5-87BE-67443E8EF086}">
      <p15:sldGuideLst xmlns:p15="http://schemas.microsoft.com/office/powerpoint/2012/main">
        <p15:guide id="1" pos="3840">
          <p15:clr>
            <a:srgbClr val="FBAE40"/>
          </p15:clr>
        </p15:guide>
        <p15:guide id="2"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62BB873F-D9DD-4021-B302-1AF1AB6B16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2" y="0"/>
            <a:ext cx="12191077" cy="6858000"/>
          </a:xfrm>
          <a:prstGeom prst="rect">
            <a:avLst/>
          </a:prstGeom>
        </p:spPr>
      </p:pic>
      <p:sp>
        <p:nvSpPr>
          <p:cNvPr id="2" name="Title 1">
            <a:extLst>
              <a:ext uri="{FF2B5EF4-FFF2-40B4-BE49-F238E27FC236}">
                <a16:creationId xmlns:a16="http://schemas.microsoft.com/office/drawing/2014/main" id="{F3DCCABC-3CE6-447E-B316-A7F7AAAA4FE4}"/>
              </a:ext>
            </a:extLst>
          </p:cNvPr>
          <p:cNvSpPr>
            <a:spLocks noGrp="1"/>
          </p:cNvSpPr>
          <p:nvPr>
            <p:ph type="ctrTitle"/>
          </p:nvPr>
        </p:nvSpPr>
        <p:spPr>
          <a:xfrm>
            <a:off x="374402" y="2599199"/>
            <a:ext cx="7645927" cy="1072800"/>
          </a:xfrm>
        </p:spPr>
        <p:txBody>
          <a:bodyPr anchor="ctr">
            <a:noAutofit/>
          </a:bodyPr>
          <a:lstStyle>
            <a:lvl1pPr marL="0" algn="l" defTabSz="914377" rtl="0" eaLnBrk="1" latinLnBrk="0" hangingPunct="1">
              <a:lnSpc>
                <a:spcPct val="90000"/>
              </a:lnSpc>
              <a:spcBef>
                <a:spcPct val="0"/>
              </a:spcBef>
              <a:buNone/>
              <a:defRPr lang="en-GB" sz="4400" b="1" kern="1200" dirty="0">
                <a:solidFill>
                  <a:schemeClr val="accent1"/>
                </a:solidFill>
                <a:latin typeface="+mn-lt"/>
                <a:ea typeface="+mj-ea"/>
                <a:cs typeface="+mj-cs"/>
              </a:defRPr>
            </a:lvl1pPr>
          </a:lstStyle>
          <a:p>
            <a:r>
              <a:rPr lang="en-US"/>
              <a:t>Click to edit Master title</a:t>
            </a:r>
            <a:endParaRPr lang="en-GB"/>
          </a:p>
        </p:txBody>
      </p:sp>
      <p:sp>
        <p:nvSpPr>
          <p:cNvPr id="12" name="TextBox 11">
            <a:extLst>
              <a:ext uri="{FF2B5EF4-FFF2-40B4-BE49-F238E27FC236}">
                <a16:creationId xmlns:a16="http://schemas.microsoft.com/office/drawing/2014/main" id="{B1D74F10-E3D7-4E9D-9445-F66D3E4111A7}"/>
              </a:ext>
            </a:extLst>
          </p:cNvPr>
          <p:cNvSpPr txBox="1"/>
          <p:nvPr userDrawn="1"/>
        </p:nvSpPr>
        <p:spPr>
          <a:xfrm>
            <a:off x="6018611" y="6510403"/>
            <a:ext cx="154781" cy="123111"/>
          </a:xfrm>
          <a:prstGeom prst="rect">
            <a:avLst/>
          </a:prstGeom>
          <a:noFill/>
        </p:spPr>
        <p:txBody>
          <a:bodyPr wrap="square" lIns="0" tIns="0" rIns="0" bIns="0" rtlCol="0">
            <a:spAutoFit/>
          </a:bodyPr>
          <a:lstStyle/>
          <a:p>
            <a:pPr algn="ctr"/>
            <a:fld id="{69224A98-29DE-45E6-8DB3-27ADA25D97F4}" type="slidenum">
              <a:rPr lang="en-GB" sz="800" b="0" smtClean="0">
                <a:solidFill>
                  <a:schemeClr val="accent1"/>
                </a:solidFill>
              </a:rPr>
              <a:pPr algn="ctr"/>
              <a:t>‹#›</a:t>
            </a:fld>
            <a:endParaRPr lang="en-GB" sz="1400" b="0">
              <a:solidFill>
                <a:schemeClr val="accent1"/>
              </a:solidFill>
            </a:endParaRPr>
          </a:p>
        </p:txBody>
      </p:sp>
      <p:sp>
        <p:nvSpPr>
          <p:cNvPr id="13" name="TextBox 12">
            <a:extLst>
              <a:ext uri="{FF2B5EF4-FFF2-40B4-BE49-F238E27FC236}">
                <a16:creationId xmlns:a16="http://schemas.microsoft.com/office/drawing/2014/main" id="{DF36C7B1-3C8D-4114-B58E-06ABCBB19112}"/>
              </a:ext>
            </a:extLst>
          </p:cNvPr>
          <p:cNvSpPr txBox="1"/>
          <p:nvPr userDrawn="1"/>
        </p:nvSpPr>
        <p:spPr>
          <a:xfrm>
            <a:off x="762558" y="6510403"/>
            <a:ext cx="5028639" cy="123111"/>
          </a:xfrm>
          <a:prstGeom prst="rect">
            <a:avLst/>
          </a:prstGeom>
          <a:noFill/>
        </p:spPr>
        <p:txBody>
          <a:bodyPr wrap="square" lIns="0" tIns="0" rIns="0" bIns="0" rtlCol="0">
            <a:spAutoFit/>
          </a:bodyPr>
          <a:lstStyle/>
          <a:p>
            <a:pPr algn="l"/>
            <a:r>
              <a:rPr lang="en-GB" sz="800" b="0">
                <a:solidFill>
                  <a:schemeClr val="accent1"/>
                </a:solidFill>
                <a:latin typeface="+mn-lt"/>
              </a:rPr>
              <a:t>Bristol Myers Squibb/Pfizer Alliance at EHRA Congress 2022 </a:t>
            </a:r>
            <a:endParaRPr lang="en-GB" sz="1400" b="0">
              <a:solidFill>
                <a:schemeClr val="accent1"/>
              </a:solidFill>
              <a:latin typeface="+mn-lt"/>
            </a:endParaRPr>
          </a:p>
        </p:txBody>
      </p:sp>
      <p:sp>
        <p:nvSpPr>
          <p:cNvPr id="17" name="Subtitle 2">
            <a:extLst>
              <a:ext uri="{FF2B5EF4-FFF2-40B4-BE49-F238E27FC236}">
                <a16:creationId xmlns:a16="http://schemas.microsoft.com/office/drawing/2014/main" id="{7E96C5D7-95CF-444D-87B5-7FAF71876A4B}"/>
              </a:ext>
            </a:extLst>
          </p:cNvPr>
          <p:cNvSpPr>
            <a:spLocks noGrp="1"/>
          </p:cNvSpPr>
          <p:nvPr>
            <p:ph type="subTitle" idx="1"/>
          </p:nvPr>
        </p:nvSpPr>
        <p:spPr>
          <a:xfrm>
            <a:off x="374401" y="3938650"/>
            <a:ext cx="5489967" cy="1319151"/>
          </a:xfrm>
        </p:spPr>
        <p:txBody>
          <a:bodyPr>
            <a:noAutofit/>
          </a:bodyPr>
          <a:lstStyle>
            <a:lvl1pPr marL="0" indent="0" algn="l" defTabSz="914377" rtl="0" eaLnBrk="1" latinLnBrk="0" hangingPunct="1">
              <a:lnSpc>
                <a:spcPct val="100000"/>
              </a:lnSpc>
              <a:spcBef>
                <a:spcPts val="1000"/>
              </a:spcBef>
              <a:buClr>
                <a:schemeClr val="accent1"/>
              </a:buClr>
              <a:buFont typeface="Arial" panose="020B0604020202020204" pitchFamily="34" charset="0"/>
              <a:buNone/>
              <a:defRPr lang="en-GB" sz="2400" kern="1200" dirty="0">
                <a:solidFill>
                  <a:schemeClr val="accent1"/>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15" name="Rectangle 14">
            <a:extLst>
              <a:ext uri="{FF2B5EF4-FFF2-40B4-BE49-F238E27FC236}">
                <a16:creationId xmlns:a16="http://schemas.microsoft.com/office/drawing/2014/main" id="{7E79A796-BAF2-46A1-8D19-97D76D9C2EC8}"/>
              </a:ext>
            </a:extLst>
          </p:cNvPr>
          <p:cNvSpPr/>
          <p:nvPr userDrawn="1"/>
        </p:nvSpPr>
        <p:spPr>
          <a:xfrm>
            <a:off x="0" y="2599199"/>
            <a:ext cx="183600" cy="107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2400" err="1"/>
          </a:p>
        </p:txBody>
      </p:sp>
      <p:pic>
        <p:nvPicPr>
          <p:cNvPr id="14" name="Graphic 13">
            <a:extLst>
              <a:ext uri="{FF2B5EF4-FFF2-40B4-BE49-F238E27FC236}">
                <a16:creationId xmlns:a16="http://schemas.microsoft.com/office/drawing/2014/main" id="{FC4AB697-0153-4076-8291-B237489FFF0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30861" y="6444799"/>
            <a:ext cx="4412872" cy="291600"/>
          </a:xfrm>
          <a:prstGeom prst="rect">
            <a:avLst/>
          </a:prstGeom>
        </p:spPr>
      </p:pic>
      <p:grpSp>
        <p:nvGrpSpPr>
          <p:cNvPr id="3" name="Group 2">
            <a:extLst>
              <a:ext uri="{FF2B5EF4-FFF2-40B4-BE49-F238E27FC236}">
                <a16:creationId xmlns:a16="http://schemas.microsoft.com/office/drawing/2014/main" id="{F4E60EAA-2CE3-4C64-975A-3767A1E62F1B}"/>
              </a:ext>
            </a:extLst>
          </p:cNvPr>
          <p:cNvGrpSpPr>
            <a:grpSpLocks noChangeAspect="1"/>
          </p:cNvGrpSpPr>
          <p:nvPr userDrawn="1"/>
        </p:nvGrpSpPr>
        <p:grpSpPr>
          <a:xfrm>
            <a:off x="8963635" y="3376799"/>
            <a:ext cx="3085507" cy="3060000"/>
            <a:chOff x="8963692" y="3376800"/>
            <a:chExt cx="3075199" cy="3049777"/>
          </a:xfrm>
        </p:grpSpPr>
        <p:pic>
          <p:nvPicPr>
            <p:cNvPr id="34" name="Picture 33">
              <a:extLst>
                <a:ext uri="{FF2B5EF4-FFF2-40B4-BE49-F238E27FC236}">
                  <a16:creationId xmlns:a16="http://schemas.microsoft.com/office/drawing/2014/main" id="{A384704E-8202-43BA-9A77-60DD9F45E55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963692" y="3830983"/>
              <a:ext cx="1518730" cy="1521301"/>
            </a:xfrm>
            <a:prstGeom prst="rect">
              <a:avLst/>
            </a:prstGeom>
          </p:spPr>
        </p:pic>
        <p:pic>
          <p:nvPicPr>
            <p:cNvPr id="35" name="Picture 34">
              <a:extLst>
                <a:ext uri="{FF2B5EF4-FFF2-40B4-BE49-F238E27FC236}">
                  <a16:creationId xmlns:a16="http://schemas.microsoft.com/office/drawing/2014/main" id="{82DB5A12-0D8C-40B2-A755-590B2330387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882157" y="3376800"/>
              <a:ext cx="663323" cy="663323"/>
            </a:xfrm>
            <a:prstGeom prst="rect">
              <a:avLst/>
            </a:prstGeom>
          </p:spPr>
        </p:pic>
        <p:pic>
          <p:nvPicPr>
            <p:cNvPr id="36" name="Picture 35">
              <a:extLst>
                <a:ext uri="{FF2B5EF4-FFF2-40B4-BE49-F238E27FC236}">
                  <a16:creationId xmlns:a16="http://schemas.microsoft.com/office/drawing/2014/main" id="{846E620C-1240-40B2-BE40-5DD55AAEC6BF}"/>
                </a:ext>
              </a:extLst>
            </p:cNvPr>
            <p:cNvPicPr>
              <a:picLocks/>
            </p:cNvPicPr>
            <p:nvPr/>
          </p:nvPicPr>
          <p:blipFill>
            <a:blip r:embed="rId7" cstate="screen">
              <a:extLst>
                <a:ext uri="{28A0092B-C50C-407E-A947-70E740481C1C}">
                  <a14:useLocalDpi xmlns:a14="http://schemas.microsoft.com/office/drawing/2010/main"/>
                </a:ext>
              </a:extLst>
            </a:blip>
            <a:srcRect/>
            <a:stretch/>
          </p:blipFill>
          <p:spPr>
            <a:xfrm>
              <a:off x="9342491" y="3730177"/>
              <a:ext cx="2696400" cy="2696400"/>
            </a:xfrm>
            <a:prstGeom prst="rect">
              <a:avLst/>
            </a:prstGeom>
          </p:spPr>
        </p:pic>
      </p:grpSp>
    </p:spTree>
    <p:extLst>
      <p:ext uri="{BB962C8B-B14F-4D97-AF65-F5344CB8AC3E}">
        <p14:creationId xmlns:p14="http://schemas.microsoft.com/office/powerpoint/2010/main" val="2245131732"/>
      </p:ext>
    </p:extLst>
  </p:cSld>
  <p:clrMapOvr>
    <a:masterClrMapping/>
  </p:clrMapOvr>
  <p:extLst>
    <p:ext uri="{DCECCB84-F9BA-43D5-87BE-67443E8EF086}">
      <p15:sldGuideLst xmlns:p15="http://schemas.microsoft.com/office/powerpoint/2012/main">
        <p15:guide id="1" pos="3840">
          <p15:clr>
            <a:srgbClr val="FBAE40"/>
          </p15:clr>
        </p15:guide>
        <p15:guide id="2" pos="43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No direct DOAC comparisons are possible as there are no head-to-head studies on DOACs. Real-world data collection only permits hypotheses to be generated and does not allow any statements to be made on causality.</a:t>
            </a:r>
            <a:endParaRPr lang="en-US" dirty="0"/>
          </a:p>
        </p:txBody>
      </p:sp>
    </p:spTree>
    <p:extLst>
      <p:ext uri="{BB962C8B-B14F-4D97-AF65-F5344CB8AC3E}">
        <p14:creationId xmlns:p14="http://schemas.microsoft.com/office/powerpoint/2010/main" val="30693250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No direct DOAC comparisons are possible as there are no head-to-head studies on DOACs. Real-world data collection only permits hypotheses to be generated and does not allow any statements to be made on causality.</a:t>
            </a:r>
            <a:endParaRPr lang="en-US" dirty="0"/>
          </a:p>
        </p:txBody>
      </p:sp>
    </p:spTree>
    <p:extLst>
      <p:ext uri="{BB962C8B-B14F-4D97-AF65-F5344CB8AC3E}">
        <p14:creationId xmlns:p14="http://schemas.microsoft.com/office/powerpoint/2010/main" val="37197842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No direct DOAC comparisons are possible as there are no head-to-head studies on DOACs. Real-world data collection only permits hypotheses to be generated and does not allow any statements to be made on causality.</a:t>
            </a:r>
            <a:endParaRPr lang="en-US" dirty="0"/>
          </a:p>
        </p:txBody>
      </p:sp>
    </p:spTree>
    <p:extLst>
      <p:ext uri="{BB962C8B-B14F-4D97-AF65-F5344CB8AC3E}">
        <p14:creationId xmlns:p14="http://schemas.microsoft.com/office/powerpoint/2010/main" val="27749497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No direct DOAC comparisons are possible as there are no head-to-head studies on DOACs. Real-world data collection only permits hypotheses to be generated and does not allow any statements to be made on causality.</a:t>
            </a:r>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2098130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No direct DOAC comparisons are possible as there are no head-to-head studies on DOACs. Real-world data collection only permits hypotheses to be generated and does not allow any statements to be made on causality.</a:t>
            </a:r>
            <a:endParaRPr lang="en-US" dirty="0"/>
          </a:p>
        </p:txBody>
      </p:sp>
    </p:spTree>
    <p:extLst>
      <p:ext uri="{BB962C8B-B14F-4D97-AF65-F5344CB8AC3E}">
        <p14:creationId xmlns:p14="http://schemas.microsoft.com/office/powerpoint/2010/main" val="4420895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No direct DOAC comparisons are possible as there are no head-to-head studies on DOACs. Real-world data collection only permits hypotheses to be generated and does not allow any statements to be made on causality.</a:t>
            </a:r>
            <a:endParaRPr lang="en-US" dirty="0"/>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5626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r>
              <a:rPr lang="en-US"/>
              <a:t>No direct DOAC comparisons are possible as there are no head-to-head studies on DOACs. Real-world data collection only permits hypotheses to be generated and does not allow any statements to be made on causality.</a:t>
            </a:r>
            <a:endParaRPr lang="en-US" dirty="0"/>
          </a:p>
        </p:txBody>
      </p:sp>
    </p:spTree>
    <p:extLst>
      <p:ext uri="{BB962C8B-B14F-4D97-AF65-F5344CB8AC3E}">
        <p14:creationId xmlns:p14="http://schemas.microsoft.com/office/powerpoint/2010/main" val="14579238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r>
              <a:rPr lang="en-US"/>
              <a:t>No direct DOAC comparisons are possible as there are no head-to-head studies on DOACs. Real-world data collection only permits hypotheses to be generated and does not allow any statements to be made on causality.</a:t>
            </a:r>
            <a:endParaRPr lang="en-US" dirty="0"/>
          </a:p>
        </p:txBody>
      </p:sp>
    </p:spTree>
    <p:extLst>
      <p:ext uri="{BB962C8B-B14F-4D97-AF65-F5344CB8AC3E}">
        <p14:creationId xmlns:p14="http://schemas.microsoft.com/office/powerpoint/2010/main" val="21576988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No direct DOAC comparisons are possible as there are no head-to-head studies on DOACs. Real-world data collection only permits hypotheses to be generated and does not allow any statements to be made on causality.</a:t>
            </a:r>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7464695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No direct DOAC comparisons are possible as there are no head-to-head studies on DOACs. Real-world data collection only permits hypotheses to be generated and does not allow any statements to be made on causality.</a:t>
            </a:r>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09107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CCABC-3CE6-447E-B316-A7F7AAAA4FE4}"/>
              </a:ext>
            </a:extLst>
          </p:cNvPr>
          <p:cNvSpPr>
            <a:spLocks noGrp="1"/>
          </p:cNvSpPr>
          <p:nvPr>
            <p:ph type="ctrTitle"/>
          </p:nvPr>
        </p:nvSpPr>
        <p:spPr>
          <a:xfrm>
            <a:off x="374402" y="2599199"/>
            <a:ext cx="7645927" cy="1072800"/>
          </a:xfrm>
        </p:spPr>
        <p:txBody>
          <a:bodyPr anchor="ctr">
            <a:noAutofit/>
          </a:bodyPr>
          <a:lstStyle>
            <a:lvl1pPr marL="0" algn="l" defTabSz="914377" rtl="0" eaLnBrk="1" latinLnBrk="0" hangingPunct="1">
              <a:lnSpc>
                <a:spcPct val="90000"/>
              </a:lnSpc>
              <a:spcBef>
                <a:spcPct val="0"/>
              </a:spcBef>
              <a:buNone/>
              <a:defRPr lang="en-GB" sz="4400" b="1" kern="1200" dirty="0">
                <a:solidFill>
                  <a:schemeClr val="accent1"/>
                </a:solidFill>
                <a:latin typeface="+mn-lt"/>
                <a:ea typeface="+mj-ea"/>
                <a:cs typeface="+mj-cs"/>
              </a:defRPr>
            </a:lvl1pPr>
          </a:lstStyle>
          <a:p>
            <a:r>
              <a:rPr lang="en-US"/>
              <a:t>Click to edit Master title</a:t>
            </a:r>
            <a:endParaRPr lang="en-GB"/>
          </a:p>
        </p:txBody>
      </p:sp>
      <p:sp>
        <p:nvSpPr>
          <p:cNvPr id="12" name="TextBox 11">
            <a:extLst>
              <a:ext uri="{FF2B5EF4-FFF2-40B4-BE49-F238E27FC236}">
                <a16:creationId xmlns:a16="http://schemas.microsoft.com/office/drawing/2014/main" id="{B1D74F10-E3D7-4E9D-9445-F66D3E4111A7}"/>
              </a:ext>
            </a:extLst>
          </p:cNvPr>
          <p:cNvSpPr txBox="1"/>
          <p:nvPr userDrawn="1"/>
        </p:nvSpPr>
        <p:spPr>
          <a:xfrm>
            <a:off x="6018611" y="6510403"/>
            <a:ext cx="154781" cy="123111"/>
          </a:xfrm>
          <a:prstGeom prst="rect">
            <a:avLst/>
          </a:prstGeom>
          <a:noFill/>
        </p:spPr>
        <p:txBody>
          <a:bodyPr wrap="square" lIns="0" tIns="0" rIns="0" bIns="0" rtlCol="0">
            <a:spAutoFit/>
          </a:bodyPr>
          <a:lstStyle/>
          <a:p>
            <a:pPr algn="ctr"/>
            <a:fld id="{69224A98-29DE-45E6-8DB3-27ADA25D97F4}" type="slidenum">
              <a:rPr lang="en-GB" sz="800" b="0" smtClean="0">
                <a:solidFill>
                  <a:schemeClr val="accent1"/>
                </a:solidFill>
              </a:rPr>
              <a:pPr algn="ctr"/>
              <a:t>‹#›</a:t>
            </a:fld>
            <a:endParaRPr lang="en-GB" sz="1400" b="0">
              <a:solidFill>
                <a:schemeClr val="accent1"/>
              </a:solidFill>
            </a:endParaRPr>
          </a:p>
        </p:txBody>
      </p:sp>
      <p:sp>
        <p:nvSpPr>
          <p:cNvPr id="17" name="Subtitle 2">
            <a:extLst>
              <a:ext uri="{FF2B5EF4-FFF2-40B4-BE49-F238E27FC236}">
                <a16:creationId xmlns:a16="http://schemas.microsoft.com/office/drawing/2014/main" id="{7E96C5D7-95CF-444D-87B5-7FAF71876A4B}"/>
              </a:ext>
            </a:extLst>
          </p:cNvPr>
          <p:cNvSpPr>
            <a:spLocks noGrp="1"/>
          </p:cNvSpPr>
          <p:nvPr>
            <p:ph type="subTitle" idx="1"/>
          </p:nvPr>
        </p:nvSpPr>
        <p:spPr>
          <a:xfrm>
            <a:off x="374401" y="3938650"/>
            <a:ext cx="5489967" cy="1319151"/>
          </a:xfrm>
        </p:spPr>
        <p:txBody>
          <a:bodyPr>
            <a:noAutofit/>
          </a:bodyPr>
          <a:lstStyle>
            <a:lvl1pPr marL="0" indent="0" algn="l" defTabSz="914377" rtl="0" eaLnBrk="1" latinLnBrk="0" hangingPunct="1">
              <a:lnSpc>
                <a:spcPct val="100000"/>
              </a:lnSpc>
              <a:spcBef>
                <a:spcPts val="1000"/>
              </a:spcBef>
              <a:buClr>
                <a:schemeClr val="accent1"/>
              </a:buClr>
              <a:buFont typeface="Arial" panose="020B0604020202020204" pitchFamily="34" charset="0"/>
              <a:buNone/>
              <a:defRPr lang="en-GB" sz="2400" kern="1200" dirty="0">
                <a:solidFill>
                  <a:schemeClr val="accent1"/>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15" name="Rectangle 14">
            <a:extLst>
              <a:ext uri="{FF2B5EF4-FFF2-40B4-BE49-F238E27FC236}">
                <a16:creationId xmlns:a16="http://schemas.microsoft.com/office/drawing/2014/main" id="{7E79A796-BAF2-46A1-8D19-97D76D9C2EC8}"/>
              </a:ext>
            </a:extLst>
          </p:cNvPr>
          <p:cNvSpPr/>
          <p:nvPr userDrawn="1"/>
        </p:nvSpPr>
        <p:spPr>
          <a:xfrm>
            <a:off x="0" y="2599199"/>
            <a:ext cx="183600" cy="107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2400" err="1"/>
          </a:p>
        </p:txBody>
      </p:sp>
      <p:pic>
        <p:nvPicPr>
          <p:cNvPr id="14" name="Graphic 13">
            <a:extLst>
              <a:ext uri="{FF2B5EF4-FFF2-40B4-BE49-F238E27FC236}">
                <a16:creationId xmlns:a16="http://schemas.microsoft.com/office/drawing/2014/main" id="{FC4AB697-0153-4076-8291-B237489FFF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30861" y="6444799"/>
            <a:ext cx="4412872" cy="291600"/>
          </a:xfrm>
          <a:prstGeom prst="rect">
            <a:avLst/>
          </a:prstGeom>
        </p:spPr>
      </p:pic>
    </p:spTree>
    <p:extLst>
      <p:ext uri="{BB962C8B-B14F-4D97-AF65-F5344CB8AC3E}">
        <p14:creationId xmlns:p14="http://schemas.microsoft.com/office/powerpoint/2010/main" val="1458024255"/>
      </p:ext>
    </p:extLst>
  </p:cSld>
  <p:clrMapOvr>
    <a:masterClrMapping/>
  </p:clrMapOvr>
  <p:extLst>
    <p:ext uri="{DCECCB84-F9BA-43D5-87BE-67443E8EF086}">
      <p15:sldGuideLst xmlns:p15="http://schemas.microsoft.com/office/powerpoint/2012/main">
        <p15:guide id="1" pos="3840">
          <p15:clr>
            <a:srgbClr val="FBAE40"/>
          </p15:clr>
        </p15:guide>
        <p15:guide id="2" pos="438">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A5C62-6569-428D-A436-01830037908E}"/>
              </a:ext>
            </a:extLst>
          </p:cNvPr>
          <p:cNvSpPr>
            <a:spLocks noGrp="1"/>
          </p:cNvSpPr>
          <p:nvPr>
            <p:ph idx="1"/>
          </p:nvPr>
        </p:nvSpPr>
        <p:spPr>
          <a:xfrm>
            <a:off x="368299" y="1440000"/>
            <a:ext cx="11452225" cy="4860000"/>
          </a:xfrm>
        </p:spPr>
        <p:txBody>
          <a:bodyPr>
            <a:noAutofit/>
          </a:bodyPr>
          <a:lstStyle>
            <a:lvl1pPr>
              <a:spcBef>
                <a:spcPts val="0"/>
              </a:spcBef>
              <a:spcAft>
                <a:spcPts val="600"/>
              </a:spcAft>
              <a:buClr>
                <a:schemeClr val="bg2"/>
              </a:buClr>
              <a:defRPr>
                <a:solidFill>
                  <a:schemeClr val="tx1">
                    <a:lumMod val="65000"/>
                    <a:lumOff val="35000"/>
                  </a:schemeClr>
                </a:solidFill>
              </a:defRPr>
            </a:lvl1pPr>
            <a:lvl2pPr>
              <a:spcBef>
                <a:spcPts val="0"/>
              </a:spcBef>
              <a:spcAft>
                <a:spcPts val="600"/>
              </a:spcAft>
              <a:buClr>
                <a:schemeClr val="bg2"/>
              </a:buClr>
              <a:defRPr>
                <a:solidFill>
                  <a:schemeClr val="tx1">
                    <a:lumMod val="65000"/>
                    <a:lumOff val="35000"/>
                  </a:schemeClr>
                </a:solidFill>
              </a:defRPr>
            </a:lvl2pPr>
            <a:lvl3pPr>
              <a:spcBef>
                <a:spcPts val="0"/>
              </a:spcBef>
              <a:spcAft>
                <a:spcPts val="600"/>
              </a:spcAft>
              <a:buClr>
                <a:schemeClr val="bg2"/>
              </a:buClr>
              <a:defRPr>
                <a:solidFill>
                  <a:schemeClr val="tx1">
                    <a:lumMod val="65000"/>
                    <a:lumOff val="35000"/>
                  </a:schemeClr>
                </a:solidFill>
              </a:defRPr>
            </a:lvl3pPr>
            <a:lvl4pPr>
              <a:spcBef>
                <a:spcPts val="0"/>
              </a:spcBef>
              <a:spcAft>
                <a:spcPts val="600"/>
              </a:spcAft>
              <a:buClr>
                <a:schemeClr val="bg2"/>
              </a:buClr>
              <a:defRPr>
                <a:solidFill>
                  <a:schemeClr val="tx1">
                    <a:lumMod val="65000"/>
                    <a:lumOff val="35000"/>
                  </a:schemeClr>
                </a:solidFill>
              </a:defRPr>
            </a:lvl4pPr>
            <a:lvl5pPr>
              <a:spcBef>
                <a:spcPts val="0"/>
              </a:spcBef>
              <a:spcAft>
                <a:spcPts val="600"/>
              </a:spcAft>
              <a:buClr>
                <a:schemeClr val="bg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9DE13-3AEC-48AC-857A-888515781B5E}"/>
              </a:ext>
            </a:extLst>
          </p:cNvPr>
          <p:cNvSpPr>
            <a:spLocks noGrp="1"/>
          </p:cNvSpPr>
          <p:nvPr>
            <p:ph type="body" sz="quarter" idx="10" hasCustomPrompt="1"/>
          </p:nvPr>
        </p:nvSpPr>
        <p:spPr>
          <a:xfrm>
            <a:off x="368301" y="6382800"/>
            <a:ext cx="11070000" cy="396000"/>
          </a:xfrm>
        </p:spPr>
        <p:txBody>
          <a:bodyPr lIns="0" tIns="0" rIns="0" bIns="0" anchor="b">
            <a:noAutofit/>
          </a:bodyPr>
          <a:lstStyle>
            <a:lvl1pPr marL="0" indent="0">
              <a:lnSpc>
                <a:spcPct val="95000"/>
              </a:lnSpc>
              <a:spcBef>
                <a:spcPts val="0"/>
              </a:spcBef>
              <a:spcAft>
                <a:spcPts val="0"/>
              </a:spcAft>
              <a:buNone/>
              <a:defRPr sz="1000">
                <a:solidFill>
                  <a:schemeClr val="tx1">
                    <a:lumMod val="65000"/>
                    <a:lumOff val="35000"/>
                  </a:schemeClr>
                </a:solidFill>
              </a:defRPr>
            </a:lvl1pPr>
          </a:lstStyle>
          <a:p>
            <a:pPr lvl="0"/>
            <a:br>
              <a:rPr lang="en-US"/>
            </a:br>
            <a:r>
              <a:rPr lang="en-US"/>
              <a:t>Footnotes.</a:t>
            </a:r>
          </a:p>
        </p:txBody>
      </p:sp>
      <p:sp>
        <p:nvSpPr>
          <p:cNvPr id="7" name="TextBox 6">
            <a:extLst>
              <a:ext uri="{FF2B5EF4-FFF2-40B4-BE49-F238E27FC236}">
                <a16:creationId xmlns:a16="http://schemas.microsoft.com/office/drawing/2014/main" id="{104A8B03-AF45-4200-A49F-7566412EA98F}"/>
              </a:ext>
            </a:extLst>
          </p:cNvPr>
          <p:cNvSpPr txBox="1"/>
          <p:nvPr userDrawn="1"/>
        </p:nvSpPr>
        <p:spPr>
          <a:xfrm>
            <a:off x="11515725" y="6654602"/>
            <a:ext cx="304799" cy="123111"/>
          </a:xfrm>
          <a:prstGeom prst="rect">
            <a:avLst/>
          </a:prstGeom>
          <a:noFill/>
        </p:spPr>
        <p:txBody>
          <a:bodyPr wrap="square" lIns="0" tIns="0" rIns="0" bIns="0" rtlCol="0">
            <a:spAutoFit/>
          </a:bodyPr>
          <a:lstStyle/>
          <a:p>
            <a:pPr algn="r"/>
            <a:fld id="{69224A98-29DE-45E6-8DB3-27ADA25D97F4}" type="slidenum">
              <a:rPr lang="en-GB" sz="800" b="0" smtClean="0">
                <a:solidFill>
                  <a:schemeClr val="tx1">
                    <a:lumMod val="65000"/>
                    <a:lumOff val="35000"/>
                  </a:schemeClr>
                </a:solidFill>
              </a:rPr>
              <a:pPr algn="r"/>
              <a:t>‹#›</a:t>
            </a:fld>
            <a:endParaRPr lang="en-GB" sz="1400" b="0">
              <a:solidFill>
                <a:schemeClr val="tx1">
                  <a:lumMod val="65000"/>
                  <a:lumOff val="35000"/>
                </a:schemeClr>
              </a:solidFill>
            </a:endParaRPr>
          </a:p>
        </p:txBody>
      </p:sp>
      <p:sp>
        <p:nvSpPr>
          <p:cNvPr id="4" name="Title 3">
            <a:extLst>
              <a:ext uri="{FF2B5EF4-FFF2-40B4-BE49-F238E27FC236}">
                <a16:creationId xmlns:a16="http://schemas.microsoft.com/office/drawing/2014/main" id="{F08EE798-327E-409F-8460-318DB301666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698605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A5C62-6569-428D-A436-01830037908E}"/>
              </a:ext>
            </a:extLst>
          </p:cNvPr>
          <p:cNvSpPr>
            <a:spLocks noGrp="1"/>
          </p:cNvSpPr>
          <p:nvPr>
            <p:ph idx="1"/>
          </p:nvPr>
        </p:nvSpPr>
        <p:spPr>
          <a:xfrm>
            <a:off x="368301" y="1501200"/>
            <a:ext cx="11452225" cy="4284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9DE13-3AEC-48AC-857A-888515781B5E}"/>
              </a:ext>
            </a:extLst>
          </p:cNvPr>
          <p:cNvSpPr>
            <a:spLocks noGrp="1"/>
          </p:cNvSpPr>
          <p:nvPr>
            <p:ph type="body" sz="quarter" idx="10" hasCustomPrompt="1"/>
          </p:nvPr>
        </p:nvSpPr>
        <p:spPr>
          <a:xfrm>
            <a:off x="368301" y="5886001"/>
            <a:ext cx="11452225" cy="290513"/>
          </a:xfrm>
        </p:spPr>
        <p:txBody>
          <a:bodyPr lIns="0" tIns="0" rIns="0" bIns="0" anchor="b">
            <a:noAutofit/>
          </a:bodyPr>
          <a:lstStyle>
            <a:lvl1pPr marL="0" indent="0">
              <a:spcBef>
                <a:spcPts val="0"/>
              </a:spcBef>
              <a:buNone/>
              <a:defRPr sz="800"/>
            </a:lvl1pPr>
          </a:lstStyle>
          <a:p>
            <a:pPr lvl="0"/>
            <a:br>
              <a:rPr lang="en-US"/>
            </a:br>
            <a:r>
              <a:rPr lang="en-US"/>
              <a:t>Footnotes.</a:t>
            </a:r>
          </a:p>
        </p:txBody>
      </p:sp>
      <p:sp>
        <p:nvSpPr>
          <p:cNvPr id="2" name="Title 1">
            <a:extLst>
              <a:ext uri="{FF2B5EF4-FFF2-40B4-BE49-F238E27FC236}">
                <a16:creationId xmlns:a16="http://schemas.microsoft.com/office/drawing/2014/main" id="{9805B437-D73C-49B7-A872-E93212B2415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300154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Standa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F6A7-D8AD-6F4B-A040-BB6CD3730F4C}"/>
              </a:ext>
            </a:extLst>
          </p:cNvPr>
          <p:cNvSpPr>
            <a:spLocks noGrp="1"/>
          </p:cNvSpPr>
          <p:nvPr>
            <p:ph type="title" hasCustomPrompt="1"/>
          </p:nvPr>
        </p:nvSpPr>
        <p:spPr>
          <a:xfrm>
            <a:off x="736432" y="235529"/>
            <a:ext cx="10719136" cy="864180"/>
          </a:xfrm>
        </p:spPr>
        <p:txBody>
          <a:bodyPr>
            <a:noAutofit/>
          </a:bodyPr>
          <a:lstStyle>
            <a:lvl1pPr>
              <a:defRPr sz="2800"/>
            </a:lvl1pPr>
          </a:lstStyle>
          <a:p>
            <a:r>
              <a:rPr lang="en-US"/>
              <a:t>Click to edit slide title</a:t>
            </a:r>
            <a:endParaRPr lang="en-GB"/>
          </a:p>
        </p:txBody>
      </p:sp>
      <p:sp>
        <p:nvSpPr>
          <p:cNvPr id="4" name="Text Placeholder 3">
            <a:extLst>
              <a:ext uri="{FF2B5EF4-FFF2-40B4-BE49-F238E27FC236}">
                <a16:creationId xmlns:a16="http://schemas.microsoft.com/office/drawing/2014/main" id="{879264D5-7B3C-BB44-9128-67E8EE08AC6D}"/>
              </a:ext>
            </a:extLst>
          </p:cNvPr>
          <p:cNvSpPr>
            <a:spLocks noGrp="1"/>
          </p:cNvSpPr>
          <p:nvPr>
            <p:ph type="body" sz="quarter" idx="10"/>
          </p:nvPr>
        </p:nvSpPr>
        <p:spPr>
          <a:xfrm>
            <a:off x="736424" y="1326746"/>
            <a:ext cx="10719155" cy="4522649"/>
          </a:xfrm>
        </p:spPr>
        <p:txBody>
          <a:bodyPr/>
          <a:lstStyle>
            <a:lvl1pPr>
              <a:defRPr sz="20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6">
            <a:extLst>
              <a:ext uri="{FF2B5EF4-FFF2-40B4-BE49-F238E27FC236}">
                <a16:creationId xmlns:a16="http://schemas.microsoft.com/office/drawing/2014/main" id="{56D3A92E-C077-4120-85B1-E16BF925B1C9}"/>
              </a:ext>
            </a:extLst>
          </p:cNvPr>
          <p:cNvSpPr>
            <a:spLocks noGrp="1"/>
          </p:cNvSpPr>
          <p:nvPr>
            <p:ph type="ftr" sz="quarter" idx="3"/>
          </p:nvPr>
        </p:nvSpPr>
        <p:spPr>
          <a:xfrm>
            <a:off x="736431" y="6003936"/>
            <a:ext cx="11009472" cy="164267"/>
          </a:xfrm>
          <a:prstGeom prst="rect">
            <a:avLst/>
          </a:prstGeom>
        </p:spPr>
        <p:txBody>
          <a:bodyPr vert="horz" lIns="90000" tIns="46800" rIns="90000" bIns="45720" rtlCol="0" anchor="b"/>
          <a:lstStyle>
            <a:lvl1pPr algn="l">
              <a:defRPr lang="en-GB" sz="800" kern="1200" spc="20" dirty="0">
                <a:solidFill>
                  <a:schemeClr val="bg1">
                    <a:lumMod val="50000"/>
                  </a:schemeClr>
                </a:solidFill>
                <a:latin typeface="Arial" panose="020B0604020202020204" pitchFamily="34" charset="0"/>
                <a:ea typeface="+mn-ea"/>
                <a:cs typeface="Arial" panose="020B0604020202020204" pitchFamily="34" charset="0"/>
              </a:defRPr>
            </a:lvl1pPr>
          </a:lstStyle>
          <a:p>
            <a:r>
              <a:rPr lang="en-GB"/>
              <a:t>No direct DOAC comparisons are possible as there are no head-to-head studies on DOACs. Real-world data collection only permits hypotheses to be generated and does not allow any statements to be made on causality.</a:t>
            </a:r>
          </a:p>
        </p:txBody>
      </p:sp>
    </p:spTree>
    <p:extLst>
      <p:ext uri="{BB962C8B-B14F-4D97-AF65-F5344CB8AC3E}">
        <p14:creationId xmlns:p14="http://schemas.microsoft.com/office/powerpoint/2010/main" val="150422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5052A4A-D45A-84EC-982C-77E8B46374F7}"/>
              </a:ext>
            </a:extLst>
          </p:cNvPr>
          <p:cNvSpPr>
            <a:spLocks noGrp="1"/>
          </p:cNvSpPr>
          <p:nvPr>
            <p:ph sz="quarter" idx="10"/>
          </p:nvPr>
        </p:nvSpPr>
        <p:spPr>
          <a:xfrm>
            <a:off x="360362" y="1458913"/>
            <a:ext cx="11488737"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5">
            <a:extLst>
              <a:ext uri="{FF2B5EF4-FFF2-40B4-BE49-F238E27FC236}">
                <a16:creationId xmlns:a16="http://schemas.microsoft.com/office/drawing/2014/main" id="{DF34FFA6-2738-2C76-550A-97799DF29A38}"/>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4D89CB22-CB94-B429-E05C-DFAFA77B5C1F}"/>
              </a:ext>
            </a:extLst>
          </p:cNvPr>
          <p:cNvSpPr>
            <a:spLocks noGrp="1"/>
          </p:cNvSpPr>
          <p:nvPr>
            <p:ph type="sldNum" sz="quarter" idx="4"/>
          </p:nvPr>
        </p:nvSpPr>
        <p:spPr>
          <a:xfrm>
            <a:off x="11308701" y="6647925"/>
            <a:ext cx="809690" cy="153888"/>
          </a:xfrm>
          <a:prstGeom prst="rect">
            <a:avLst/>
          </a:prstGeom>
        </p:spPr>
        <p:txBody>
          <a:bodyPr vert="horz" wrap="square" lIns="0" tIns="0" rIns="0" bIns="0" rtlCol="0" anchor="ctr">
            <a:spAutoFit/>
          </a:bodyPr>
          <a:lstStyle>
            <a:lvl1pPr algn="r">
              <a:defRPr sz="1000">
                <a:solidFill>
                  <a:schemeClr val="bg2"/>
                </a:solidFill>
              </a:defRPr>
            </a:lvl1pPr>
          </a:lstStyle>
          <a:p>
            <a:fld id="{1FE55FE1-14D6-4E0C-911C-D83186A362DD}" type="slidenum">
              <a:rPr lang="en-US" smtClean="0"/>
              <a:pPr/>
              <a:t>‹#›</a:t>
            </a:fld>
            <a:endParaRPr lang="en-US"/>
          </a:p>
        </p:txBody>
      </p:sp>
    </p:spTree>
    <p:custDataLst>
      <p:tags r:id="rId1"/>
    </p:custDataLst>
    <p:extLst>
      <p:ext uri="{BB962C8B-B14F-4D97-AF65-F5344CB8AC3E}">
        <p14:creationId xmlns:p14="http://schemas.microsoft.com/office/powerpoint/2010/main" val="3976433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55759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472665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411567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845759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305816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8891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8C04B83D-7B17-48A3-B7C6-0C21C3B8B0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2" y="0"/>
            <a:ext cx="12191077" cy="6858000"/>
          </a:xfrm>
          <a:prstGeom prst="rect">
            <a:avLst/>
          </a:prstGeom>
        </p:spPr>
      </p:pic>
      <p:sp>
        <p:nvSpPr>
          <p:cNvPr id="2" name="Title 1">
            <a:extLst>
              <a:ext uri="{FF2B5EF4-FFF2-40B4-BE49-F238E27FC236}">
                <a16:creationId xmlns:a16="http://schemas.microsoft.com/office/drawing/2014/main" id="{F3DCCABC-3CE6-447E-B316-A7F7AAAA4FE4}"/>
              </a:ext>
            </a:extLst>
          </p:cNvPr>
          <p:cNvSpPr>
            <a:spLocks noGrp="1"/>
          </p:cNvSpPr>
          <p:nvPr>
            <p:ph type="ctrTitle"/>
          </p:nvPr>
        </p:nvSpPr>
        <p:spPr>
          <a:xfrm>
            <a:off x="374402" y="2599199"/>
            <a:ext cx="7645927" cy="1072800"/>
          </a:xfrm>
        </p:spPr>
        <p:txBody>
          <a:bodyPr anchor="ctr">
            <a:noAutofit/>
          </a:bodyPr>
          <a:lstStyle>
            <a:lvl1pPr marL="0" algn="l" defTabSz="914377" rtl="0" eaLnBrk="1" latinLnBrk="0" hangingPunct="1">
              <a:lnSpc>
                <a:spcPct val="90000"/>
              </a:lnSpc>
              <a:spcBef>
                <a:spcPct val="0"/>
              </a:spcBef>
              <a:buNone/>
              <a:defRPr lang="en-GB" sz="4400" b="1" kern="1200" dirty="0">
                <a:solidFill>
                  <a:schemeClr val="accent1"/>
                </a:solidFill>
                <a:latin typeface="+mn-lt"/>
                <a:ea typeface="+mj-ea"/>
                <a:cs typeface="+mj-cs"/>
              </a:defRPr>
            </a:lvl1pPr>
          </a:lstStyle>
          <a:p>
            <a:r>
              <a:rPr lang="en-US"/>
              <a:t>Click to edit Master title</a:t>
            </a:r>
            <a:endParaRPr lang="en-GB"/>
          </a:p>
        </p:txBody>
      </p:sp>
      <p:sp>
        <p:nvSpPr>
          <p:cNvPr id="12" name="TextBox 11">
            <a:extLst>
              <a:ext uri="{FF2B5EF4-FFF2-40B4-BE49-F238E27FC236}">
                <a16:creationId xmlns:a16="http://schemas.microsoft.com/office/drawing/2014/main" id="{B1D74F10-E3D7-4E9D-9445-F66D3E4111A7}"/>
              </a:ext>
            </a:extLst>
          </p:cNvPr>
          <p:cNvSpPr txBox="1"/>
          <p:nvPr userDrawn="1"/>
        </p:nvSpPr>
        <p:spPr>
          <a:xfrm>
            <a:off x="6018611" y="6510403"/>
            <a:ext cx="154781" cy="123111"/>
          </a:xfrm>
          <a:prstGeom prst="rect">
            <a:avLst/>
          </a:prstGeom>
          <a:noFill/>
        </p:spPr>
        <p:txBody>
          <a:bodyPr wrap="square" lIns="0" tIns="0" rIns="0" bIns="0" rtlCol="0">
            <a:spAutoFit/>
          </a:bodyPr>
          <a:lstStyle/>
          <a:p>
            <a:pPr algn="ctr"/>
            <a:fld id="{69224A98-29DE-45E6-8DB3-27ADA25D97F4}" type="slidenum">
              <a:rPr lang="en-GB" sz="800" b="0" smtClean="0">
                <a:solidFill>
                  <a:schemeClr val="accent1"/>
                </a:solidFill>
              </a:rPr>
              <a:pPr algn="ctr"/>
              <a:t>‹#›</a:t>
            </a:fld>
            <a:endParaRPr lang="en-GB" sz="1400" b="0">
              <a:solidFill>
                <a:schemeClr val="accent1"/>
              </a:solidFill>
            </a:endParaRPr>
          </a:p>
        </p:txBody>
      </p:sp>
      <p:sp>
        <p:nvSpPr>
          <p:cNvPr id="13" name="TextBox 12">
            <a:extLst>
              <a:ext uri="{FF2B5EF4-FFF2-40B4-BE49-F238E27FC236}">
                <a16:creationId xmlns:a16="http://schemas.microsoft.com/office/drawing/2014/main" id="{DF36C7B1-3C8D-4114-B58E-06ABCBB19112}"/>
              </a:ext>
            </a:extLst>
          </p:cNvPr>
          <p:cNvSpPr txBox="1"/>
          <p:nvPr userDrawn="1"/>
        </p:nvSpPr>
        <p:spPr>
          <a:xfrm>
            <a:off x="762558" y="6510403"/>
            <a:ext cx="5028639" cy="123111"/>
          </a:xfrm>
          <a:prstGeom prst="rect">
            <a:avLst/>
          </a:prstGeom>
          <a:noFill/>
        </p:spPr>
        <p:txBody>
          <a:bodyPr wrap="square" lIns="0" tIns="0" rIns="0" bIns="0" rtlCol="0">
            <a:spAutoFit/>
          </a:bodyPr>
          <a:lstStyle/>
          <a:p>
            <a:pPr algn="l"/>
            <a:r>
              <a:rPr lang="en-GB" sz="800" b="0">
                <a:solidFill>
                  <a:schemeClr val="accent1"/>
                </a:solidFill>
                <a:latin typeface="+mn-lt"/>
              </a:rPr>
              <a:t>Bristol Myers Squibb/Pfizer Alliance at EHRA Congress 202 </a:t>
            </a:r>
            <a:r>
              <a:rPr lang="en-GB" sz="800" b="0">
                <a:solidFill>
                  <a:schemeClr val="accent1"/>
                </a:solidFill>
                <a:latin typeface="+mn-lt"/>
                <a:cs typeface="Calibri" panose="020F0502020204030204" pitchFamily="34" charset="0"/>
              </a:rPr>
              <a:t>│ Job code</a:t>
            </a:r>
            <a:endParaRPr lang="en-GB" sz="1400" b="0">
              <a:solidFill>
                <a:schemeClr val="accent1"/>
              </a:solidFill>
              <a:latin typeface="+mn-lt"/>
            </a:endParaRPr>
          </a:p>
        </p:txBody>
      </p:sp>
      <p:sp>
        <p:nvSpPr>
          <p:cNvPr id="17" name="Subtitle 2">
            <a:extLst>
              <a:ext uri="{FF2B5EF4-FFF2-40B4-BE49-F238E27FC236}">
                <a16:creationId xmlns:a16="http://schemas.microsoft.com/office/drawing/2014/main" id="{7E96C5D7-95CF-444D-87B5-7FAF71876A4B}"/>
              </a:ext>
            </a:extLst>
          </p:cNvPr>
          <p:cNvSpPr>
            <a:spLocks noGrp="1"/>
          </p:cNvSpPr>
          <p:nvPr>
            <p:ph type="subTitle" idx="1"/>
          </p:nvPr>
        </p:nvSpPr>
        <p:spPr>
          <a:xfrm>
            <a:off x="374401" y="3938650"/>
            <a:ext cx="5489967" cy="1319151"/>
          </a:xfrm>
        </p:spPr>
        <p:txBody>
          <a:bodyPr>
            <a:noAutofit/>
          </a:bodyPr>
          <a:lstStyle>
            <a:lvl1pPr marL="0" indent="0" algn="l" defTabSz="914377" rtl="0" eaLnBrk="1" latinLnBrk="0" hangingPunct="1">
              <a:lnSpc>
                <a:spcPct val="100000"/>
              </a:lnSpc>
              <a:spcBef>
                <a:spcPts val="1000"/>
              </a:spcBef>
              <a:buClr>
                <a:schemeClr val="accent1"/>
              </a:buClr>
              <a:buFont typeface="Arial" panose="020B0604020202020204" pitchFamily="34" charset="0"/>
              <a:buNone/>
              <a:defRPr lang="en-GB" sz="2400" kern="1200" dirty="0">
                <a:solidFill>
                  <a:schemeClr val="accent1"/>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15" name="Rectangle 14">
            <a:extLst>
              <a:ext uri="{FF2B5EF4-FFF2-40B4-BE49-F238E27FC236}">
                <a16:creationId xmlns:a16="http://schemas.microsoft.com/office/drawing/2014/main" id="{7E79A796-BAF2-46A1-8D19-97D76D9C2EC8}"/>
              </a:ext>
            </a:extLst>
          </p:cNvPr>
          <p:cNvSpPr/>
          <p:nvPr userDrawn="1"/>
        </p:nvSpPr>
        <p:spPr>
          <a:xfrm>
            <a:off x="0" y="2599199"/>
            <a:ext cx="183600" cy="107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2400" err="1"/>
          </a:p>
        </p:txBody>
      </p:sp>
      <p:pic>
        <p:nvPicPr>
          <p:cNvPr id="14" name="Graphic 13">
            <a:extLst>
              <a:ext uri="{FF2B5EF4-FFF2-40B4-BE49-F238E27FC236}">
                <a16:creationId xmlns:a16="http://schemas.microsoft.com/office/drawing/2014/main" id="{FC4AB697-0153-4076-8291-B237489FFF0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30861" y="6444799"/>
            <a:ext cx="4412872" cy="291600"/>
          </a:xfrm>
          <a:prstGeom prst="rect">
            <a:avLst/>
          </a:prstGeom>
        </p:spPr>
      </p:pic>
    </p:spTree>
    <p:extLst>
      <p:ext uri="{BB962C8B-B14F-4D97-AF65-F5344CB8AC3E}">
        <p14:creationId xmlns:p14="http://schemas.microsoft.com/office/powerpoint/2010/main" val="1747671242"/>
      </p:ext>
    </p:extLst>
  </p:cSld>
  <p:clrMapOvr>
    <a:masterClrMapping/>
  </p:clrMapOvr>
  <p:extLst>
    <p:ext uri="{DCECCB84-F9BA-43D5-87BE-67443E8EF086}">
      <p15:sldGuideLst xmlns:p15="http://schemas.microsoft.com/office/powerpoint/2012/main">
        <p15:guide id="1" pos="3840">
          <p15:clr>
            <a:srgbClr val="FBAE40"/>
          </p15:clr>
        </p15:guide>
        <p15:guide id="2" pos="438">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750826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854065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025907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366239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34469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A5C62-6569-428D-A436-01830037908E}"/>
              </a:ext>
            </a:extLst>
          </p:cNvPr>
          <p:cNvSpPr>
            <a:spLocks noGrp="1"/>
          </p:cNvSpPr>
          <p:nvPr>
            <p:ph idx="1"/>
          </p:nvPr>
        </p:nvSpPr>
        <p:spPr>
          <a:xfrm>
            <a:off x="368301" y="1501200"/>
            <a:ext cx="11452225" cy="4284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9DE13-3AEC-48AC-857A-888515781B5E}"/>
              </a:ext>
            </a:extLst>
          </p:cNvPr>
          <p:cNvSpPr>
            <a:spLocks noGrp="1"/>
          </p:cNvSpPr>
          <p:nvPr>
            <p:ph type="body" sz="quarter" idx="10" hasCustomPrompt="1"/>
          </p:nvPr>
        </p:nvSpPr>
        <p:spPr>
          <a:xfrm>
            <a:off x="368301" y="5886001"/>
            <a:ext cx="11452225" cy="290513"/>
          </a:xfrm>
        </p:spPr>
        <p:txBody>
          <a:bodyPr lIns="0" tIns="0" rIns="0" bIns="0" anchor="b">
            <a:noAutofit/>
          </a:bodyPr>
          <a:lstStyle>
            <a:lvl1pPr marL="0" indent="0">
              <a:spcBef>
                <a:spcPts val="0"/>
              </a:spcBef>
              <a:buNone/>
              <a:defRPr sz="800"/>
            </a:lvl1pPr>
          </a:lstStyle>
          <a:p>
            <a:pPr lvl="0"/>
            <a:br>
              <a:rPr lang="en-US"/>
            </a:br>
            <a:r>
              <a:rPr lang="en-US"/>
              <a:t>Footnotes.</a:t>
            </a:r>
          </a:p>
        </p:txBody>
      </p:sp>
      <p:sp>
        <p:nvSpPr>
          <p:cNvPr id="2" name="Title 1">
            <a:extLst>
              <a:ext uri="{FF2B5EF4-FFF2-40B4-BE49-F238E27FC236}">
                <a16:creationId xmlns:a16="http://schemas.microsoft.com/office/drawing/2014/main" id="{9805B437-D73C-49B7-A872-E93212B2415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75415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A5C62-6569-428D-A436-01830037908E}"/>
              </a:ext>
            </a:extLst>
          </p:cNvPr>
          <p:cNvSpPr>
            <a:spLocks noGrp="1"/>
          </p:cNvSpPr>
          <p:nvPr>
            <p:ph idx="1"/>
          </p:nvPr>
        </p:nvSpPr>
        <p:spPr>
          <a:xfrm>
            <a:off x="368299" y="1501200"/>
            <a:ext cx="5580000" cy="4284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9DE13-3AEC-48AC-857A-888515781B5E}"/>
              </a:ext>
            </a:extLst>
          </p:cNvPr>
          <p:cNvSpPr>
            <a:spLocks noGrp="1"/>
          </p:cNvSpPr>
          <p:nvPr>
            <p:ph type="body" sz="quarter" idx="10" hasCustomPrompt="1"/>
          </p:nvPr>
        </p:nvSpPr>
        <p:spPr>
          <a:xfrm>
            <a:off x="368301" y="5886001"/>
            <a:ext cx="11452225" cy="290513"/>
          </a:xfrm>
        </p:spPr>
        <p:txBody>
          <a:bodyPr lIns="0" tIns="0" rIns="0" bIns="0" anchor="b">
            <a:noAutofit/>
          </a:bodyPr>
          <a:lstStyle>
            <a:lvl1pPr marL="0" indent="0">
              <a:spcBef>
                <a:spcPts val="0"/>
              </a:spcBef>
              <a:buNone/>
              <a:defRPr sz="800"/>
            </a:lvl1pPr>
          </a:lstStyle>
          <a:p>
            <a:pPr lvl="0"/>
            <a:br>
              <a:rPr lang="en-US"/>
            </a:br>
            <a:r>
              <a:rPr lang="en-US"/>
              <a:t>Footnotes.</a:t>
            </a:r>
          </a:p>
        </p:txBody>
      </p:sp>
      <p:sp>
        <p:nvSpPr>
          <p:cNvPr id="8" name="Content Placeholder 7">
            <a:extLst>
              <a:ext uri="{FF2B5EF4-FFF2-40B4-BE49-F238E27FC236}">
                <a16:creationId xmlns:a16="http://schemas.microsoft.com/office/drawing/2014/main" id="{755F5041-F7F7-4BC3-B7A6-FA626A7AF905}"/>
              </a:ext>
            </a:extLst>
          </p:cNvPr>
          <p:cNvSpPr>
            <a:spLocks noGrp="1"/>
          </p:cNvSpPr>
          <p:nvPr>
            <p:ph sz="quarter" idx="11"/>
          </p:nvPr>
        </p:nvSpPr>
        <p:spPr>
          <a:xfrm>
            <a:off x="6240524" y="1501200"/>
            <a:ext cx="5580000" cy="428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E01A5B18-CB9B-47B7-9B8E-FED996EF759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72949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D2FA-41A5-4FC3-B5F9-7D8E2EBDB04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5255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441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Standa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F6A7-D8AD-6F4B-A040-BB6CD3730F4C}"/>
              </a:ext>
            </a:extLst>
          </p:cNvPr>
          <p:cNvSpPr>
            <a:spLocks noGrp="1"/>
          </p:cNvSpPr>
          <p:nvPr>
            <p:ph type="title" hasCustomPrompt="1"/>
          </p:nvPr>
        </p:nvSpPr>
        <p:spPr>
          <a:xfrm>
            <a:off x="736432" y="235529"/>
            <a:ext cx="10719136" cy="864180"/>
          </a:xfrm>
        </p:spPr>
        <p:txBody>
          <a:bodyPr>
            <a:noAutofit/>
          </a:bodyPr>
          <a:lstStyle>
            <a:lvl1pPr>
              <a:defRPr sz="2800"/>
            </a:lvl1pPr>
          </a:lstStyle>
          <a:p>
            <a:r>
              <a:rPr lang="en-US"/>
              <a:t>Click to edit slide title</a:t>
            </a:r>
            <a:endParaRPr lang="en-GB"/>
          </a:p>
        </p:txBody>
      </p:sp>
      <p:sp>
        <p:nvSpPr>
          <p:cNvPr id="4" name="Text Placeholder 3">
            <a:extLst>
              <a:ext uri="{FF2B5EF4-FFF2-40B4-BE49-F238E27FC236}">
                <a16:creationId xmlns:a16="http://schemas.microsoft.com/office/drawing/2014/main" id="{879264D5-7B3C-BB44-9128-67E8EE08AC6D}"/>
              </a:ext>
            </a:extLst>
          </p:cNvPr>
          <p:cNvSpPr>
            <a:spLocks noGrp="1"/>
          </p:cNvSpPr>
          <p:nvPr>
            <p:ph type="body" sz="quarter" idx="10"/>
          </p:nvPr>
        </p:nvSpPr>
        <p:spPr>
          <a:xfrm>
            <a:off x="736424" y="1326746"/>
            <a:ext cx="10719155" cy="4522649"/>
          </a:xfrm>
        </p:spPr>
        <p:txBody>
          <a:bodyPr/>
          <a:lstStyle>
            <a:lvl1pPr>
              <a:defRPr sz="20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6">
            <a:extLst>
              <a:ext uri="{FF2B5EF4-FFF2-40B4-BE49-F238E27FC236}">
                <a16:creationId xmlns:a16="http://schemas.microsoft.com/office/drawing/2014/main" id="{56D3A92E-C077-4120-85B1-E16BF925B1C9}"/>
              </a:ext>
            </a:extLst>
          </p:cNvPr>
          <p:cNvSpPr>
            <a:spLocks noGrp="1"/>
          </p:cNvSpPr>
          <p:nvPr>
            <p:ph type="ftr" sz="quarter" idx="3"/>
          </p:nvPr>
        </p:nvSpPr>
        <p:spPr>
          <a:xfrm>
            <a:off x="736431" y="6003936"/>
            <a:ext cx="11009472" cy="164267"/>
          </a:xfrm>
          <a:prstGeom prst="rect">
            <a:avLst/>
          </a:prstGeom>
        </p:spPr>
        <p:txBody>
          <a:bodyPr vert="horz" lIns="90000" tIns="46800" rIns="90000" bIns="45720" rtlCol="0" anchor="b"/>
          <a:lstStyle>
            <a:lvl1pPr algn="l">
              <a:defRPr lang="en-GB" sz="800" kern="1200" spc="20" dirty="0">
                <a:solidFill>
                  <a:schemeClr val="bg1">
                    <a:lumMod val="50000"/>
                  </a:schemeClr>
                </a:solidFill>
                <a:latin typeface="Arial" panose="020B0604020202020204" pitchFamily="34" charset="0"/>
                <a:ea typeface="+mn-ea"/>
                <a:cs typeface="Arial" panose="020B0604020202020204" pitchFamily="34" charset="0"/>
              </a:defRPr>
            </a:lvl1pPr>
          </a:lstStyle>
          <a:p>
            <a:r>
              <a:rPr lang="en-GB"/>
              <a:t>No direct DOAC comparisons are possible as there are no head-to-head studies on DOACs. Real-world data collection only permits hypotheses to be generated and does not allow any statements to be made on causality.</a:t>
            </a:r>
          </a:p>
        </p:txBody>
      </p:sp>
    </p:spTree>
    <p:extLst>
      <p:ext uri="{BB962C8B-B14F-4D97-AF65-F5344CB8AC3E}">
        <p14:creationId xmlns:p14="http://schemas.microsoft.com/office/powerpoint/2010/main" val="714761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Divi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CCABC-3CE6-447E-B316-A7F7AAAA4FE4}"/>
              </a:ext>
            </a:extLst>
          </p:cNvPr>
          <p:cNvSpPr>
            <a:spLocks noGrp="1"/>
          </p:cNvSpPr>
          <p:nvPr>
            <p:ph type="ctrTitle"/>
          </p:nvPr>
        </p:nvSpPr>
        <p:spPr>
          <a:xfrm>
            <a:off x="374400" y="2599199"/>
            <a:ext cx="7645927" cy="1072800"/>
          </a:xfrm>
        </p:spPr>
        <p:txBody>
          <a:bodyPr anchor="ctr">
            <a:noAutofit/>
          </a:bodyPr>
          <a:lstStyle>
            <a:lvl1pPr marL="0" algn="l" defTabSz="914400" rtl="0" eaLnBrk="1" latinLnBrk="0" hangingPunct="1">
              <a:lnSpc>
                <a:spcPct val="90000"/>
              </a:lnSpc>
              <a:spcBef>
                <a:spcPct val="0"/>
              </a:spcBef>
              <a:buNone/>
              <a:defRPr lang="en-GB" sz="4400" b="1" kern="1200" dirty="0">
                <a:solidFill>
                  <a:schemeClr val="tx2"/>
                </a:solidFill>
                <a:latin typeface="+mn-lt"/>
                <a:ea typeface="+mj-ea"/>
                <a:cs typeface="+mj-cs"/>
              </a:defRPr>
            </a:lvl1pPr>
          </a:lstStyle>
          <a:p>
            <a:r>
              <a:rPr lang="en-US"/>
              <a:t>Click to edit Master title</a:t>
            </a:r>
            <a:endParaRPr lang="en-GB"/>
          </a:p>
        </p:txBody>
      </p:sp>
      <p:sp>
        <p:nvSpPr>
          <p:cNvPr id="17" name="Subtitle 2">
            <a:extLst>
              <a:ext uri="{FF2B5EF4-FFF2-40B4-BE49-F238E27FC236}">
                <a16:creationId xmlns:a16="http://schemas.microsoft.com/office/drawing/2014/main" id="{7E96C5D7-95CF-444D-87B5-7FAF71876A4B}"/>
              </a:ext>
            </a:extLst>
          </p:cNvPr>
          <p:cNvSpPr>
            <a:spLocks noGrp="1"/>
          </p:cNvSpPr>
          <p:nvPr>
            <p:ph type="subTitle" idx="1"/>
          </p:nvPr>
        </p:nvSpPr>
        <p:spPr>
          <a:xfrm>
            <a:off x="374400" y="3938650"/>
            <a:ext cx="5489966" cy="1319150"/>
          </a:xfrm>
        </p:spPr>
        <p:txBody>
          <a:bodyPr>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GB" sz="2400" kern="1200" dirty="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Rectangle 4">
            <a:extLst>
              <a:ext uri="{FF2B5EF4-FFF2-40B4-BE49-F238E27FC236}">
                <a16:creationId xmlns:a16="http://schemas.microsoft.com/office/drawing/2014/main" id="{59834C71-805E-4C20-B94A-6FE6EF7DBBD1}"/>
              </a:ext>
            </a:extLst>
          </p:cNvPr>
          <p:cNvSpPr/>
          <p:nvPr userDrawn="1"/>
        </p:nvSpPr>
        <p:spPr>
          <a:xfrm>
            <a:off x="0" y="2599199"/>
            <a:ext cx="183600" cy="107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err="1"/>
          </a:p>
        </p:txBody>
      </p:sp>
    </p:spTree>
    <p:extLst>
      <p:ext uri="{BB962C8B-B14F-4D97-AF65-F5344CB8AC3E}">
        <p14:creationId xmlns:p14="http://schemas.microsoft.com/office/powerpoint/2010/main" val="1898305442"/>
      </p:ext>
    </p:extLst>
  </p:cSld>
  <p:clrMapOvr>
    <a:masterClrMapping/>
  </p:clrMapOvr>
  <p:extLst>
    <p:ext uri="{DCECCB84-F9BA-43D5-87BE-67443E8EF086}">
      <p15:sldGuideLst xmlns:p15="http://schemas.microsoft.com/office/powerpoint/2012/main">
        <p15:guide id="1" pos="3840">
          <p15:clr>
            <a:srgbClr val="FBAE40"/>
          </p15:clr>
        </p15:guide>
        <p15:guide id="2" pos="43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A5C62-6569-428D-A436-01830037908E}"/>
              </a:ext>
            </a:extLst>
          </p:cNvPr>
          <p:cNvSpPr>
            <a:spLocks noGrp="1"/>
          </p:cNvSpPr>
          <p:nvPr>
            <p:ph idx="1"/>
          </p:nvPr>
        </p:nvSpPr>
        <p:spPr>
          <a:xfrm>
            <a:off x="368299" y="1440000"/>
            <a:ext cx="11452225" cy="4860000"/>
          </a:xfrm>
        </p:spPr>
        <p:txBody>
          <a:bodyPr>
            <a:noAutofit/>
          </a:bodyPr>
          <a:lstStyle>
            <a:lvl1pPr>
              <a:spcBef>
                <a:spcPts val="0"/>
              </a:spcBef>
              <a:spcAft>
                <a:spcPts val="600"/>
              </a:spcAft>
              <a:buClr>
                <a:schemeClr val="bg2"/>
              </a:buClr>
              <a:defRPr>
                <a:solidFill>
                  <a:schemeClr val="tx1">
                    <a:lumMod val="65000"/>
                    <a:lumOff val="35000"/>
                  </a:schemeClr>
                </a:solidFill>
              </a:defRPr>
            </a:lvl1pPr>
            <a:lvl2pPr>
              <a:spcBef>
                <a:spcPts val="0"/>
              </a:spcBef>
              <a:spcAft>
                <a:spcPts val="600"/>
              </a:spcAft>
              <a:buClr>
                <a:schemeClr val="bg2"/>
              </a:buClr>
              <a:defRPr>
                <a:solidFill>
                  <a:schemeClr val="tx1">
                    <a:lumMod val="65000"/>
                    <a:lumOff val="35000"/>
                  </a:schemeClr>
                </a:solidFill>
              </a:defRPr>
            </a:lvl2pPr>
            <a:lvl3pPr>
              <a:spcBef>
                <a:spcPts val="0"/>
              </a:spcBef>
              <a:spcAft>
                <a:spcPts val="600"/>
              </a:spcAft>
              <a:buClr>
                <a:schemeClr val="bg2"/>
              </a:buClr>
              <a:defRPr>
                <a:solidFill>
                  <a:schemeClr val="tx1">
                    <a:lumMod val="65000"/>
                    <a:lumOff val="35000"/>
                  </a:schemeClr>
                </a:solidFill>
              </a:defRPr>
            </a:lvl3pPr>
            <a:lvl4pPr>
              <a:spcBef>
                <a:spcPts val="0"/>
              </a:spcBef>
              <a:spcAft>
                <a:spcPts val="600"/>
              </a:spcAft>
              <a:buClr>
                <a:schemeClr val="bg2"/>
              </a:buClr>
              <a:defRPr>
                <a:solidFill>
                  <a:schemeClr val="tx1">
                    <a:lumMod val="65000"/>
                    <a:lumOff val="35000"/>
                  </a:schemeClr>
                </a:solidFill>
              </a:defRPr>
            </a:lvl4pPr>
            <a:lvl5pPr>
              <a:spcBef>
                <a:spcPts val="0"/>
              </a:spcBef>
              <a:spcAft>
                <a:spcPts val="600"/>
              </a:spcAft>
              <a:buClr>
                <a:schemeClr val="bg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9DE13-3AEC-48AC-857A-888515781B5E}"/>
              </a:ext>
            </a:extLst>
          </p:cNvPr>
          <p:cNvSpPr>
            <a:spLocks noGrp="1"/>
          </p:cNvSpPr>
          <p:nvPr>
            <p:ph type="body" sz="quarter" idx="10" hasCustomPrompt="1"/>
          </p:nvPr>
        </p:nvSpPr>
        <p:spPr>
          <a:xfrm>
            <a:off x="368301" y="6382800"/>
            <a:ext cx="11070000" cy="396000"/>
          </a:xfrm>
        </p:spPr>
        <p:txBody>
          <a:bodyPr lIns="0" tIns="0" rIns="0" bIns="0" anchor="b">
            <a:noAutofit/>
          </a:bodyPr>
          <a:lstStyle>
            <a:lvl1pPr marL="0" indent="0">
              <a:lnSpc>
                <a:spcPct val="95000"/>
              </a:lnSpc>
              <a:spcBef>
                <a:spcPts val="0"/>
              </a:spcBef>
              <a:spcAft>
                <a:spcPts val="0"/>
              </a:spcAft>
              <a:buNone/>
              <a:defRPr sz="1000">
                <a:solidFill>
                  <a:schemeClr val="tx1">
                    <a:lumMod val="65000"/>
                    <a:lumOff val="35000"/>
                  </a:schemeClr>
                </a:solidFill>
              </a:defRPr>
            </a:lvl1pPr>
          </a:lstStyle>
          <a:p>
            <a:pPr lvl="0"/>
            <a:br>
              <a:rPr lang="en-US"/>
            </a:br>
            <a:r>
              <a:rPr lang="en-US"/>
              <a:t>Footnotes.</a:t>
            </a:r>
          </a:p>
        </p:txBody>
      </p:sp>
      <p:sp>
        <p:nvSpPr>
          <p:cNvPr id="7" name="TextBox 6">
            <a:extLst>
              <a:ext uri="{FF2B5EF4-FFF2-40B4-BE49-F238E27FC236}">
                <a16:creationId xmlns:a16="http://schemas.microsoft.com/office/drawing/2014/main" id="{104A8B03-AF45-4200-A49F-7566412EA98F}"/>
              </a:ext>
            </a:extLst>
          </p:cNvPr>
          <p:cNvSpPr txBox="1"/>
          <p:nvPr userDrawn="1"/>
        </p:nvSpPr>
        <p:spPr>
          <a:xfrm>
            <a:off x="11515725" y="6654602"/>
            <a:ext cx="304799" cy="123111"/>
          </a:xfrm>
          <a:prstGeom prst="rect">
            <a:avLst/>
          </a:prstGeom>
          <a:noFill/>
        </p:spPr>
        <p:txBody>
          <a:bodyPr wrap="square" lIns="0" tIns="0" rIns="0" bIns="0" rtlCol="0">
            <a:spAutoFit/>
          </a:bodyPr>
          <a:lstStyle/>
          <a:p>
            <a:pPr algn="r"/>
            <a:fld id="{69224A98-29DE-45E6-8DB3-27ADA25D97F4}" type="slidenum">
              <a:rPr lang="en-GB" sz="800" b="0" smtClean="0">
                <a:solidFill>
                  <a:schemeClr val="tx1">
                    <a:lumMod val="65000"/>
                    <a:lumOff val="35000"/>
                  </a:schemeClr>
                </a:solidFill>
              </a:rPr>
              <a:pPr algn="r"/>
              <a:t>‹#›</a:t>
            </a:fld>
            <a:endParaRPr lang="en-GB" sz="1400" b="0">
              <a:solidFill>
                <a:schemeClr val="tx1">
                  <a:lumMod val="65000"/>
                  <a:lumOff val="35000"/>
                </a:schemeClr>
              </a:solidFill>
            </a:endParaRPr>
          </a:p>
        </p:txBody>
      </p:sp>
      <p:sp>
        <p:nvSpPr>
          <p:cNvPr id="4" name="Title 3">
            <a:extLst>
              <a:ext uri="{FF2B5EF4-FFF2-40B4-BE49-F238E27FC236}">
                <a16:creationId xmlns:a16="http://schemas.microsoft.com/office/drawing/2014/main" id="{F08EE798-327E-409F-8460-318DB301666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481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A5C62-6569-428D-A436-01830037908E}"/>
              </a:ext>
            </a:extLst>
          </p:cNvPr>
          <p:cNvSpPr>
            <a:spLocks noGrp="1"/>
          </p:cNvSpPr>
          <p:nvPr>
            <p:ph idx="1"/>
          </p:nvPr>
        </p:nvSpPr>
        <p:spPr>
          <a:xfrm>
            <a:off x="368299" y="1440000"/>
            <a:ext cx="11452225" cy="4860000"/>
          </a:xfrm>
        </p:spPr>
        <p:txBody>
          <a:bodyPr>
            <a:noAutofit/>
          </a:bodyPr>
          <a:lstStyle>
            <a:lvl1pPr>
              <a:spcBef>
                <a:spcPts val="0"/>
              </a:spcBef>
              <a:spcAft>
                <a:spcPts val="600"/>
              </a:spcAft>
              <a:buClr>
                <a:schemeClr val="bg2"/>
              </a:buClr>
              <a:defRPr>
                <a:solidFill>
                  <a:schemeClr val="tx1">
                    <a:lumMod val="65000"/>
                    <a:lumOff val="35000"/>
                  </a:schemeClr>
                </a:solidFill>
              </a:defRPr>
            </a:lvl1pPr>
            <a:lvl2pPr>
              <a:spcBef>
                <a:spcPts val="0"/>
              </a:spcBef>
              <a:spcAft>
                <a:spcPts val="600"/>
              </a:spcAft>
              <a:buClr>
                <a:schemeClr val="bg2"/>
              </a:buClr>
              <a:defRPr>
                <a:solidFill>
                  <a:schemeClr val="tx1">
                    <a:lumMod val="65000"/>
                    <a:lumOff val="35000"/>
                  </a:schemeClr>
                </a:solidFill>
              </a:defRPr>
            </a:lvl2pPr>
            <a:lvl3pPr>
              <a:spcBef>
                <a:spcPts val="0"/>
              </a:spcBef>
              <a:spcAft>
                <a:spcPts val="600"/>
              </a:spcAft>
              <a:buClr>
                <a:schemeClr val="bg2"/>
              </a:buClr>
              <a:defRPr>
                <a:solidFill>
                  <a:schemeClr val="tx1">
                    <a:lumMod val="65000"/>
                    <a:lumOff val="35000"/>
                  </a:schemeClr>
                </a:solidFill>
              </a:defRPr>
            </a:lvl3pPr>
            <a:lvl4pPr>
              <a:spcBef>
                <a:spcPts val="0"/>
              </a:spcBef>
              <a:spcAft>
                <a:spcPts val="600"/>
              </a:spcAft>
              <a:buClr>
                <a:schemeClr val="bg2"/>
              </a:buClr>
              <a:defRPr>
                <a:solidFill>
                  <a:schemeClr val="tx1">
                    <a:lumMod val="65000"/>
                    <a:lumOff val="35000"/>
                  </a:schemeClr>
                </a:solidFill>
              </a:defRPr>
            </a:lvl4pPr>
            <a:lvl5pPr>
              <a:spcBef>
                <a:spcPts val="0"/>
              </a:spcBef>
              <a:spcAft>
                <a:spcPts val="600"/>
              </a:spcAft>
              <a:buClr>
                <a:schemeClr val="bg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9DE13-3AEC-48AC-857A-888515781B5E}"/>
              </a:ext>
            </a:extLst>
          </p:cNvPr>
          <p:cNvSpPr>
            <a:spLocks noGrp="1"/>
          </p:cNvSpPr>
          <p:nvPr>
            <p:ph type="body" sz="quarter" idx="10" hasCustomPrompt="1"/>
          </p:nvPr>
        </p:nvSpPr>
        <p:spPr>
          <a:xfrm>
            <a:off x="368301" y="6382800"/>
            <a:ext cx="11070000" cy="396000"/>
          </a:xfrm>
        </p:spPr>
        <p:txBody>
          <a:bodyPr lIns="0" tIns="0" rIns="0" bIns="0" anchor="b">
            <a:noAutofit/>
          </a:bodyPr>
          <a:lstStyle>
            <a:lvl1pPr marL="0" indent="0">
              <a:lnSpc>
                <a:spcPct val="95000"/>
              </a:lnSpc>
              <a:spcBef>
                <a:spcPts val="0"/>
              </a:spcBef>
              <a:spcAft>
                <a:spcPts val="0"/>
              </a:spcAft>
              <a:buNone/>
              <a:defRPr sz="1000">
                <a:solidFill>
                  <a:schemeClr val="tx1">
                    <a:lumMod val="65000"/>
                    <a:lumOff val="35000"/>
                  </a:schemeClr>
                </a:solidFill>
              </a:defRPr>
            </a:lvl1pPr>
          </a:lstStyle>
          <a:p>
            <a:pPr lvl="0"/>
            <a:br>
              <a:rPr lang="en-US"/>
            </a:br>
            <a:r>
              <a:rPr lang="en-US"/>
              <a:t>Footnotes.</a:t>
            </a:r>
          </a:p>
        </p:txBody>
      </p:sp>
      <p:sp>
        <p:nvSpPr>
          <p:cNvPr id="7" name="TextBox 6">
            <a:extLst>
              <a:ext uri="{FF2B5EF4-FFF2-40B4-BE49-F238E27FC236}">
                <a16:creationId xmlns:a16="http://schemas.microsoft.com/office/drawing/2014/main" id="{104A8B03-AF45-4200-A49F-7566412EA98F}"/>
              </a:ext>
            </a:extLst>
          </p:cNvPr>
          <p:cNvSpPr txBox="1"/>
          <p:nvPr userDrawn="1"/>
        </p:nvSpPr>
        <p:spPr>
          <a:xfrm>
            <a:off x="11515725" y="6654602"/>
            <a:ext cx="304799" cy="123111"/>
          </a:xfrm>
          <a:prstGeom prst="rect">
            <a:avLst/>
          </a:prstGeom>
          <a:noFill/>
        </p:spPr>
        <p:txBody>
          <a:bodyPr wrap="square" lIns="0" tIns="0" rIns="0" bIns="0" rtlCol="0">
            <a:spAutoFit/>
          </a:bodyPr>
          <a:lstStyle/>
          <a:p>
            <a:pPr algn="r"/>
            <a:fld id="{69224A98-29DE-45E6-8DB3-27ADA25D97F4}" type="slidenum">
              <a:rPr lang="en-GB" sz="800" b="0" smtClean="0">
                <a:solidFill>
                  <a:schemeClr val="tx1">
                    <a:lumMod val="65000"/>
                    <a:lumOff val="35000"/>
                  </a:schemeClr>
                </a:solidFill>
              </a:rPr>
              <a:pPr algn="r"/>
              <a:t>‹#›</a:t>
            </a:fld>
            <a:endParaRPr lang="en-GB" sz="1400" b="0">
              <a:solidFill>
                <a:schemeClr val="tx1">
                  <a:lumMod val="65000"/>
                  <a:lumOff val="35000"/>
                </a:schemeClr>
              </a:solidFill>
            </a:endParaRPr>
          </a:p>
        </p:txBody>
      </p:sp>
      <p:sp>
        <p:nvSpPr>
          <p:cNvPr id="4" name="Title 3">
            <a:extLst>
              <a:ext uri="{FF2B5EF4-FFF2-40B4-BE49-F238E27FC236}">
                <a16:creationId xmlns:a16="http://schemas.microsoft.com/office/drawing/2014/main" id="{F08EE798-327E-409F-8460-318DB301666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882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A5C62-6569-428D-A436-01830037908E}"/>
              </a:ext>
            </a:extLst>
          </p:cNvPr>
          <p:cNvSpPr>
            <a:spLocks noGrp="1"/>
          </p:cNvSpPr>
          <p:nvPr>
            <p:ph idx="1"/>
          </p:nvPr>
        </p:nvSpPr>
        <p:spPr>
          <a:xfrm>
            <a:off x="368299" y="1440000"/>
            <a:ext cx="5580000" cy="4860000"/>
          </a:xfrm>
        </p:spPr>
        <p:txBody>
          <a:bodyPr>
            <a:noAutofit/>
          </a:bodyPr>
          <a:lstStyle>
            <a:lvl1pPr>
              <a:spcBef>
                <a:spcPts val="0"/>
              </a:spcBef>
              <a:spcAft>
                <a:spcPts val="600"/>
              </a:spcAft>
              <a:buClr>
                <a:schemeClr val="bg2"/>
              </a:buClr>
              <a:defRPr>
                <a:solidFill>
                  <a:schemeClr val="tx1">
                    <a:lumMod val="65000"/>
                    <a:lumOff val="35000"/>
                  </a:schemeClr>
                </a:solidFill>
              </a:defRPr>
            </a:lvl1pPr>
            <a:lvl2pPr>
              <a:spcBef>
                <a:spcPts val="0"/>
              </a:spcBef>
              <a:spcAft>
                <a:spcPts val="600"/>
              </a:spcAft>
              <a:buClr>
                <a:schemeClr val="bg2"/>
              </a:buClr>
              <a:defRPr>
                <a:solidFill>
                  <a:schemeClr val="tx1">
                    <a:lumMod val="65000"/>
                    <a:lumOff val="35000"/>
                  </a:schemeClr>
                </a:solidFill>
              </a:defRPr>
            </a:lvl2pPr>
            <a:lvl3pPr>
              <a:spcBef>
                <a:spcPts val="0"/>
              </a:spcBef>
              <a:spcAft>
                <a:spcPts val="600"/>
              </a:spcAft>
              <a:buClr>
                <a:schemeClr val="bg2"/>
              </a:buClr>
              <a:defRPr>
                <a:solidFill>
                  <a:schemeClr val="tx1">
                    <a:lumMod val="65000"/>
                    <a:lumOff val="35000"/>
                  </a:schemeClr>
                </a:solidFill>
              </a:defRPr>
            </a:lvl3pPr>
            <a:lvl4pPr>
              <a:spcBef>
                <a:spcPts val="0"/>
              </a:spcBef>
              <a:spcAft>
                <a:spcPts val="600"/>
              </a:spcAft>
              <a:buClr>
                <a:schemeClr val="bg2"/>
              </a:buClr>
              <a:defRPr>
                <a:solidFill>
                  <a:schemeClr val="tx1">
                    <a:lumMod val="65000"/>
                    <a:lumOff val="35000"/>
                  </a:schemeClr>
                </a:solidFill>
              </a:defRPr>
            </a:lvl4pPr>
            <a:lvl5pPr>
              <a:spcBef>
                <a:spcPts val="0"/>
              </a:spcBef>
              <a:spcAft>
                <a:spcPts val="600"/>
              </a:spcAft>
              <a:buClr>
                <a:schemeClr val="bg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9DE13-3AEC-48AC-857A-888515781B5E}"/>
              </a:ext>
            </a:extLst>
          </p:cNvPr>
          <p:cNvSpPr>
            <a:spLocks noGrp="1"/>
          </p:cNvSpPr>
          <p:nvPr>
            <p:ph type="body" sz="quarter" idx="10" hasCustomPrompt="1"/>
          </p:nvPr>
        </p:nvSpPr>
        <p:spPr>
          <a:xfrm>
            <a:off x="368301" y="6382800"/>
            <a:ext cx="11069320" cy="396000"/>
          </a:xfrm>
        </p:spPr>
        <p:txBody>
          <a:bodyPr lIns="0" tIns="0" rIns="0" bIns="0" anchor="b">
            <a:noAutofit/>
          </a:bodyPr>
          <a:lstStyle>
            <a:lvl1pPr marL="0" indent="0">
              <a:lnSpc>
                <a:spcPct val="95000"/>
              </a:lnSpc>
              <a:spcBef>
                <a:spcPts val="0"/>
              </a:spcBef>
              <a:spcAft>
                <a:spcPts val="0"/>
              </a:spcAft>
              <a:buNone/>
              <a:defRPr sz="1000">
                <a:solidFill>
                  <a:schemeClr val="tx1">
                    <a:lumMod val="65000"/>
                    <a:lumOff val="35000"/>
                  </a:schemeClr>
                </a:solidFill>
              </a:defRPr>
            </a:lvl1pPr>
          </a:lstStyle>
          <a:p>
            <a:pPr lvl="0"/>
            <a:br>
              <a:rPr lang="en-US"/>
            </a:br>
            <a:r>
              <a:rPr lang="en-US"/>
              <a:t>Footnotes.</a:t>
            </a:r>
          </a:p>
        </p:txBody>
      </p:sp>
      <p:sp>
        <p:nvSpPr>
          <p:cNvPr id="8" name="Content Placeholder 7">
            <a:extLst>
              <a:ext uri="{FF2B5EF4-FFF2-40B4-BE49-F238E27FC236}">
                <a16:creationId xmlns:a16="http://schemas.microsoft.com/office/drawing/2014/main" id="{755F5041-F7F7-4BC3-B7A6-FA626A7AF905}"/>
              </a:ext>
            </a:extLst>
          </p:cNvPr>
          <p:cNvSpPr>
            <a:spLocks noGrp="1"/>
          </p:cNvSpPr>
          <p:nvPr>
            <p:ph sz="quarter" idx="11"/>
          </p:nvPr>
        </p:nvSpPr>
        <p:spPr>
          <a:xfrm>
            <a:off x="6240524" y="1440000"/>
            <a:ext cx="5580000" cy="4860000"/>
          </a:xfrm>
        </p:spPr>
        <p:txBody>
          <a:bodyPr/>
          <a:lstStyle>
            <a:lvl1pPr>
              <a:spcBef>
                <a:spcPts val="0"/>
              </a:spcBef>
              <a:spcAft>
                <a:spcPts val="600"/>
              </a:spcAft>
              <a:buClr>
                <a:schemeClr val="bg2"/>
              </a:buClr>
              <a:defRPr>
                <a:solidFill>
                  <a:schemeClr val="tx1">
                    <a:lumMod val="65000"/>
                    <a:lumOff val="35000"/>
                  </a:schemeClr>
                </a:solidFill>
              </a:defRPr>
            </a:lvl1pPr>
            <a:lvl2pPr>
              <a:spcBef>
                <a:spcPts val="0"/>
              </a:spcBef>
              <a:spcAft>
                <a:spcPts val="600"/>
              </a:spcAft>
              <a:buClr>
                <a:schemeClr val="bg2"/>
              </a:buClr>
              <a:defRPr>
                <a:solidFill>
                  <a:schemeClr val="tx1">
                    <a:lumMod val="65000"/>
                    <a:lumOff val="35000"/>
                  </a:schemeClr>
                </a:solidFill>
              </a:defRPr>
            </a:lvl2pPr>
            <a:lvl3pPr>
              <a:spcBef>
                <a:spcPts val="0"/>
              </a:spcBef>
              <a:spcAft>
                <a:spcPts val="600"/>
              </a:spcAft>
              <a:buClr>
                <a:schemeClr val="bg2"/>
              </a:buClr>
              <a:defRPr>
                <a:solidFill>
                  <a:schemeClr val="tx1">
                    <a:lumMod val="65000"/>
                    <a:lumOff val="35000"/>
                  </a:schemeClr>
                </a:solidFill>
              </a:defRPr>
            </a:lvl3pPr>
            <a:lvl4pPr>
              <a:spcBef>
                <a:spcPts val="0"/>
              </a:spcBef>
              <a:spcAft>
                <a:spcPts val="600"/>
              </a:spcAft>
              <a:buClr>
                <a:schemeClr val="bg2"/>
              </a:buClr>
              <a:defRPr>
                <a:solidFill>
                  <a:schemeClr val="tx1">
                    <a:lumMod val="65000"/>
                    <a:lumOff val="35000"/>
                  </a:schemeClr>
                </a:solidFill>
              </a:defRPr>
            </a:lvl4pPr>
            <a:lvl5pPr>
              <a:spcBef>
                <a:spcPts val="0"/>
              </a:spcBef>
              <a:spcAft>
                <a:spcPts val="600"/>
              </a:spcAft>
              <a:buClr>
                <a:schemeClr val="bg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E01A5B18-CB9B-47B7-9B8E-FED996EF7595}"/>
              </a:ext>
            </a:extLst>
          </p:cNvPr>
          <p:cNvSpPr>
            <a:spLocks noGrp="1"/>
          </p:cNvSpPr>
          <p:nvPr>
            <p:ph type="title"/>
          </p:nvPr>
        </p:nvSpPr>
        <p:spPr/>
        <p:txBody>
          <a:bodyPr/>
          <a:lstStyle>
            <a:lvl1pPr>
              <a:defRPr sz="2400"/>
            </a:lvl1pPr>
          </a:lstStyle>
          <a:p>
            <a:r>
              <a:rPr lang="en-US"/>
              <a:t>Click to edit Master title style</a:t>
            </a:r>
            <a:endParaRPr lang="en-GB"/>
          </a:p>
        </p:txBody>
      </p:sp>
      <p:sp>
        <p:nvSpPr>
          <p:cNvPr id="6" name="TextBox 5">
            <a:extLst>
              <a:ext uri="{FF2B5EF4-FFF2-40B4-BE49-F238E27FC236}">
                <a16:creationId xmlns:a16="http://schemas.microsoft.com/office/drawing/2014/main" id="{0B593D82-4F4E-4244-B551-72B0A5B22F0E}"/>
              </a:ext>
            </a:extLst>
          </p:cNvPr>
          <p:cNvSpPr txBox="1"/>
          <p:nvPr userDrawn="1"/>
        </p:nvSpPr>
        <p:spPr>
          <a:xfrm>
            <a:off x="11515725" y="6654602"/>
            <a:ext cx="304799" cy="123111"/>
          </a:xfrm>
          <a:prstGeom prst="rect">
            <a:avLst/>
          </a:prstGeom>
          <a:noFill/>
        </p:spPr>
        <p:txBody>
          <a:bodyPr wrap="square" lIns="0" tIns="0" rIns="0" bIns="0" rtlCol="0">
            <a:spAutoFit/>
          </a:bodyPr>
          <a:lstStyle/>
          <a:p>
            <a:pPr algn="r"/>
            <a:fld id="{69224A98-29DE-45E6-8DB3-27ADA25D97F4}" type="slidenum">
              <a:rPr lang="en-GB" sz="800" b="0" smtClean="0">
                <a:solidFill>
                  <a:schemeClr val="tx1">
                    <a:lumMod val="65000"/>
                    <a:lumOff val="35000"/>
                  </a:schemeClr>
                </a:solidFill>
              </a:rPr>
              <a:pPr algn="r"/>
              <a:t>‹#›</a:t>
            </a:fld>
            <a:endParaRPr lang="en-GB" sz="1400" b="0">
              <a:solidFill>
                <a:schemeClr val="tx1">
                  <a:lumMod val="65000"/>
                  <a:lumOff val="35000"/>
                </a:schemeClr>
              </a:solidFill>
            </a:endParaRPr>
          </a:p>
        </p:txBody>
      </p:sp>
    </p:spTree>
    <p:extLst>
      <p:ext uri="{BB962C8B-B14F-4D97-AF65-F5344CB8AC3E}">
        <p14:creationId xmlns:p14="http://schemas.microsoft.com/office/powerpoint/2010/main" val="125587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D2FA-41A5-4FC3-B5F9-7D8E2EBDB045}"/>
              </a:ext>
            </a:extLst>
          </p:cNvPr>
          <p:cNvSpPr>
            <a:spLocks noGrp="1"/>
          </p:cNvSpPr>
          <p:nvPr>
            <p:ph type="title"/>
          </p:nvPr>
        </p:nvSpPr>
        <p:spPr/>
        <p:txBody>
          <a:bodyPr/>
          <a:lstStyle>
            <a:lvl1pPr>
              <a:defRPr sz="2400"/>
            </a:lvl1pPr>
          </a:lstStyle>
          <a:p>
            <a:r>
              <a:rPr lang="en-US"/>
              <a:t>Click to edit Master title style</a:t>
            </a:r>
            <a:endParaRPr lang="en-GB"/>
          </a:p>
        </p:txBody>
      </p:sp>
      <p:sp>
        <p:nvSpPr>
          <p:cNvPr id="4" name="Text Placeholder 4">
            <a:extLst>
              <a:ext uri="{FF2B5EF4-FFF2-40B4-BE49-F238E27FC236}">
                <a16:creationId xmlns:a16="http://schemas.microsoft.com/office/drawing/2014/main" id="{01CF29DC-E994-4C38-8B5A-B516B4457C29}"/>
              </a:ext>
            </a:extLst>
          </p:cNvPr>
          <p:cNvSpPr>
            <a:spLocks noGrp="1"/>
          </p:cNvSpPr>
          <p:nvPr>
            <p:ph type="body" sz="quarter" idx="10" hasCustomPrompt="1"/>
          </p:nvPr>
        </p:nvSpPr>
        <p:spPr>
          <a:xfrm>
            <a:off x="368301" y="6382800"/>
            <a:ext cx="11069320" cy="396000"/>
          </a:xfrm>
        </p:spPr>
        <p:txBody>
          <a:bodyPr lIns="0" tIns="0" rIns="0" bIns="0" anchor="b">
            <a:noAutofit/>
          </a:bodyPr>
          <a:lstStyle>
            <a:lvl1pPr marL="0" indent="0">
              <a:lnSpc>
                <a:spcPct val="95000"/>
              </a:lnSpc>
              <a:spcBef>
                <a:spcPts val="0"/>
              </a:spcBef>
              <a:spcAft>
                <a:spcPts val="300"/>
              </a:spcAft>
              <a:buNone/>
              <a:defRPr sz="1000">
                <a:solidFill>
                  <a:schemeClr val="tx1">
                    <a:lumMod val="65000"/>
                    <a:lumOff val="35000"/>
                  </a:schemeClr>
                </a:solidFill>
              </a:defRPr>
            </a:lvl1pPr>
          </a:lstStyle>
          <a:p>
            <a:pPr lvl="0"/>
            <a:br>
              <a:rPr lang="en-US"/>
            </a:br>
            <a:r>
              <a:rPr lang="en-US"/>
              <a:t>Footnotes.</a:t>
            </a:r>
          </a:p>
        </p:txBody>
      </p:sp>
      <p:sp>
        <p:nvSpPr>
          <p:cNvPr id="5" name="TextBox 4">
            <a:extLst>
              <a:ext uri="{FF2B5EF4-FFF2-40B4-BE49-F238E27FC236}">
                <a16:creationId xmlns:a16="http://schemas.microsoft.com/office/drawing/2014/main" id="{740D5D5F-0387-49DF-8B8B-B2EE2175F653}"/>
              </a:ext>
            </a:extLst>
          </p:cNvPr>
          <p:cNvSpPr txBox="1"/>
          <p:nvPr userDrawn="1"/>
        </p:nvSpPr>
        <p:spPr>
          <a:xfrm>
            <a:off x="11515725" y="6654602"/>
            <a:ext cx="304799" cy="123111"/>
          </a:xfrm>
          <a:prstGeom prst="rect">
            <a:avLst/>
          </a:prstGeom>
          <a:noFill/>
        </p:spPr>
        <p:txBody>
          <a:bodyPr wrap="square" lIns="0" tIns="0" rIns="0" bIns="0" rtlCol="0">
            <a:spAutoFit/>
          </a:bodyPr>
          <a:lstStyle/>
          <a:p>
            <a:pPr algn="r"/>
            <a:fld id="{69224A98-29DE-45E6-8DB3-27ADA25D97F4}" type="slidenum">
              <a:rPr lang="en-GB" sz="800" b="0" smtClean="0">
                <a:solidFill>
                  <a:schemeClr val="tx1">
                    <a:lumMod val="65000"/>
                    <a:lumOff val="35000"/>
                  </a:schemeClr>
                </a:solidFill>
              </a:rPr>
              <a:pPr algn="r"/>
              <a:t>‹#›</a:t>
            </a:fld>
            <a:endParaRPr lang="en-GB" sz="1400" b="0">
              <a:solidFill>
                <a:schemeClr val="tx1">
                  <a:lumMod val="65000"/>
                  <a:lumOff val="35000"/>
                </a:schemeClr>
              </a:solidFill>
            </a:endParaRPr>
          </a:p>
        </p:txBody>
      </p:sp>
    </p:spTree>
    <p:extLst>
      <p:ext uri="{BB962C8B-B14F-4D97-AF65-F5344CB8AC3E}">
        <p14:creationId xmlns:p14="http://schemas.microsoft.com/office/powerpoint/2010/main" val="335694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21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71168A3-7E4D-A245-9E07-1DE4597C399B}"/>
              </a:ext>
            </a:extLst>
          </p:cNvPr>
          <p:cNvSpPr>
            <a:spLocks noGrp="1"/>
          </p:cNvSpPr>
          <p:nvPr>
            <p:ph type="ftr" sz="quarter" idx="11"/>
          </p:nvPr>
        </p:nvSpPr>
        <p:spPr/>
        <p:txBody>
          <a:bodyPr/>
          <a:lstStyle/>
          <a:p>
            <a:r>
              <a:rPr lang="en-US"/>
              <a:t>No direct DOAC comparisons are possible as there are no head-to-head studies on DOACs. Real-world data collection only permits hypotheses to be generated and does not allow any statements to be made on causality.</a:t>
            </a:r>
          </a:p>
        </p:txBody>
      </p:sp>
      <p:sp>
        <p:nvSpPr>
          <p:cNvPr id="5" name="Text Placeholder 15">
            <a:extLst>
              <a:ext uri="{FF2B5EF4-FFF2-40B4-BE49-F238E27FC236}">
                <a16:creationId xmlns:a16="http://schemas.microsoft.com/office/drawing/2014/main" id="{833CDD88-3427-442F-8EEA-14DB617E9CDB}"/>
              </a:ext>
            </a:extLst>
          </p:cNvPr>
          <p:cNvSpPr>
            <a:spLocks noGrp="1"/>
          </p:cNvSpPr>
          <p:nvPr>
            <p:ph type="body" sz="quarter" idx="13" hasCustomPrompt="1"/>
          </p:nvPr>
        </p:nvSpPr>
        <p:spPr>
          <a:xfrm>
            <a:off x="838200" y="6339093"/>
            <a:ext cx="3103563" cy="365125"/>
          </a:xfrm>
        </p:spPr>
        <p:txBody>
          <a:bodyPr lIns="0" bIns="0" anchor="b">
            <a:noAutofit/>
          </a:bodyPr>
          <a:lstStyle>
            <a:lvl1pPr marL="0" indent="0">
              <a:buNone/>
              <a:defRPr sz="1000"/>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Footnotes and abbreviations</a:t>
            </a:r>
          </a:p>
        </p:txBody>
      </p:sp>
      <p:sp>
        <p:nvSpPr>
          <p:cNvPr id="6" name="Slide Number Placeholder 20">
            <a:extLst>
              <a:ext uri="{FF2B5EF4-FFF2-40B4-BE49-F238E27FC236}">
                <a16:creationId xmlns:a16="http://schemas.microsoft.com/office/drawing/2014/main" id="{109A3A32-0ED2-461A-A918-E506FDE36AE0}"/>
              </a:ext>
            </a:extLst>
          </p:cNvPr>
          <p:cNvSpPr>
            <a:spLocks noGrp="1"/>
          </p:cNvSpPr>
          <p:nvPr>
            <p:ph type="sldNum" sz="quarter" idx="12"/>
          </p:nvPr>
        </p:nvSpPr>
        <p:spPr>
          <a:xfrm>
            <a:off x="11440512" y="6341530"/>
            <a:ext cx="406879" cy="365125"/>
          </a:xfrm>
        </p:spPr>
        <p:txBody>
          <a:bodyPr/>
          <a:lstStyle/>
          <a:p>
            <a:fld id="{2749EF22-3C42-854E-8913-6E5EF46A80E9}" type="slidenum">
              <a:rPr lang="en-US" smtClean="0"/>
              <a:pPr/>
              <a:t>‹#›</a:t>
            </a:fld>
            <a:endParaRPr lang="en-US"/>
          </a:p>
        </p:txBody>
      </p:sp>
    </p:spTree>
    <p:extLst>
      <p:ext uri="{BB962C8B-B14F-4D97-AF65-F5344CB8AC3E}">
        <p14:creationId xmlns:p14="http://schemas.microsoft.com/office/powerpoint/2010/main" val="875746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E7B6-9389-5B43-B263-93DA408A0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3D988C-B80F-FF42-A057-1EE42D85413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C289500F-F743-3842-A700-918B2378DC55}"/>
              </a:ext>
            </a:extLst>
          </p:cNvPr>
          <p:cNvSpPr>
            <a:spLocks noGrp="1"/>
          </p:cNvSpPr>
          <p:nvPr>
            <p:ph type="ftr" sz="quarter" idx="11"/>
          </p:nvPr>
        </p:nvSpPr>
        <p:spPr/>
        <p:txBody>
          <a:bodyPr/>
          <a:lstStyle/>
          <a:p>
            <a:r>
              <a:rPr lang="en-US"/>
              <a:t>No direct DOAC comparisons are possible as there are no head-to-head studies on DOACs. Real-world data collection only permits hypotheses to be generated and does not allow any statements to be made on causality.</a:t>
            </a:r>
          </a:p>
        </p:txBody>
      </p:sp>
      <p:sp>
        <p:nvSpPr>
          <p:cNvPr id="7" name="Slide Number Placeholder 20">
            <a:extLst>
              <a:ext uri="{FF2B5EF4-FFF2-40B4-BE49-F238E27FC236}">
                <a16:creationId xmlns:a16="http://schemas.microsoft.com/office/drawing/2014/main" id="{50AC3267-43C7-45C5-A30C-1A41D8118D76}"/>
              </a:ext>
            </a:extLst>
          </p:cNvPr>
          <p:cNvSpPr>
            <a:spLocks noGrp="1"/>
          </p:cNvSpPr>
          <p:nvPr>
            <p:ph type="sldNum" sz="quarter" idx="12"/>
          </p:nvPr>
        </p:nvSpPr>
        <p:spPr>
          <a:xfrm>
            <a:off x="11440512" y="6341530"/>
            <a:ext cx="406879" cy="365125"/>
          </a:xfrm>
        </p:spPr>
        <p:txBody>
          <a:bodyPr/>
          <a:lstStyle/>
          <a:p>
            <a:fld id="{2749EF22-3C42-854E-8913-6E5EF46A80E9}" type="slidenum">
              <a:rPr lang="en-US" smtClean="0"/>
              <a:pPr/>
              <a:t>‹#›</a:t>
            </a:fld>
            <a:endParaRPr lang="en-US"/>
          </a:p>
        </p:txBody>
      </p:sp>
    </p:spTree>
    <p:extLst>
      <p:ext uri="{BB962C8B-B14F-4D97-AF65-F5344CB8AC3E}">
        <p14:creationId xmlns:p14="http://schemas.microsoft.com/office/powerpoint/2010/main" val="3299440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630CED9-1D36-4146-9C47-A654E57714C9}"/>
              </a:ext>
            </a:extLst>
          </p:cNvPr>
          <p:cNvGrpSpPr/>
          <p:nvPr userDrawn="1"/>
        </p:nvGrpSpPr>
        <p:grpSpPr>
          <a:xfrm>
            <a:off x="9283247" y="3474154"/>
            <a:ext cx="2911564" cy="3383849"/>
            <a:chOff x="6962435" y="2605614"/>
            <a:chExt cx="2183673" cy="2537887"/>
          </a:xfrm>
        </p:grpSpPr>
        <p:grpSp>
          <p:nvGrpSpPr>
            <p:cNvPr id="2" name="Group 1">
              <a:extLst>
                <a:ext uri="{FF2B5EF4-FFF2-40B4-BE49-F238E27FC236}">
                  <a16:creationId xmlns:a16="http://schemas.microsoft.com/office/drawing/2014/main" id="{A9E07A74-95B4-4D7B-80DC-1D6D4458B702}"/>
                </a:ext>
              </a:extLst>
            </p:cNvPr>
            <p:cNvGrpSpPr/>
            <p:nvPr userDrawn="1"/>
          </p:nvGrpSpPr>
          <p:grpSpPr>
            <a:xfrm>
              <a:off x="6962435" y="2605614"/>
              <a:ext cx="2183673" cy="2537887"/>
              <a:chOff x="6962435" y="2605614"/>
              <a:chExt cx="2183673" cy="2537887"/>
            </a:xfrm>
          </p:grpSpPr>
          <p:sp>
            <p:nvSpPr>
              <p:cNvPr id="20" name="Rectangle: Single Corner Rounded 19">
                <a:extLst>
                  <a:ext uri="{FF2B5EF4-FFF2-40B4-BE49-F238E27FC236}">
                    <a16:creationId xmlns:a16="http://schemas.microsoft.com/office/drawing/2014/main" id="{C62FFF89-3BF5-4933-82E9-953A2391E4D6}"/>
                  </a:ext>
                </a:extLst>
              </p:cNvPr>
              <p:cNvSpPr/>
              <p:nvPr userDrawn="1"/>
            </p:nvSpPr>
            <p:spPr>
              <a:xfrm flipH="1">
                <a:off x="7097915" y="2605614"/>
                <a:ext cx="2046085" cy="1910351"/>
              </a:xfrm>
              <a:prstGeom prst="round1Rect">
                <a:avLst>
                  <a:gd name="adj" fmla="val 8401"/>
                </a:avLst>
              </a:prstGeom>
              <a:solidFill>
                <a:srgbClr val="751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F07C0CA3-FA58-4A78-8D11-32B3F185A1C4}"/>
                  </a:ext>
                </a:extLst>
              </p:cNvPr>
              <p:cNvSpPr/>
              <p:nvPr userDrawn="1"/>
            </p:nvSpPr>
            <p:spPr>
              <a:xfrm>
                <a:off x="6962435" y="4451334"/>
                <a:ext cx="2183673" cy="692167"/>
              </a:xfrm>
              <a:custGeom>
                <a:avLst/>
                <a:gdLst>
                  <a:gd name="connsiteX0" fmla="*/ 139656 w 2183673"/>
                  <a:gd name="connsiteY0" fmla="*/ 0 h 692167"/>
                  <a:gd name="connsiteX1" fmla="*/ 2183673 w 2183673"/>
                  <a:gd name="connsiteY1" fmla="*/ 0 h 692167"/>
                  <a:gd name="connsiteX2" fmla="*/ 2183673 w 2183673"/>
                  <a:gd name="connsiteY2" fmla="*/ 692167 h 692167"/>
                  <a:gd name="connsiteX3" fmla="*/ 0 w 2183673"/>
                  <a:gd name="connsiteY3" fmla="*/ 692167 h 692167"/>
                  <a:gd name="connsiteX4" fmla="*/ 0 w 2183673"/>
                  <a:gd name="connsiteY4" fmla="*/ 194008 h 692167"/>
                  <a:gd name="connsiteX5" fmla="*/ 37089 w 2183673"/>
                  <a:gd name="connsiteY5" fmla="*/ 184568 h 692167"/>
                  <a:gd name="connsiteX6" fmla="*/ 128565 w 2183673"/>
                  <a:gd name="connsiteY6" fmla="*/ 69251 h 69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673" h="692167">
                    <a:moveTo>
                      <a:pt x="139656" y="0"/>
                    </a:moveTo>
                    <a:lnTo>
                      <a:pt x="2183673" y="0"/>
                    </a:lnTo>
                    <a:lnTo>
                      <a:pt x="2183673" y="692167"/>
                    </a:lnTo>
                    <a:lnTo>
                      <a:pt x="0" y="692167"/>
                    </a:lnTo>
                    <a:lnTo>
                      <a:pt x="0" y="194008"/>
                    </a:lnTo>
                    <a:lnTo>
                      <a:pt x="37089" y="184568"/>
                    </a:lnTo>
                    <a:cubicBezTo>
                      <a:pt x="78219" y="162638"/>
                      <a:pt x="111169" y="121101"/>
                      <a:pt x="128565" y="69251"/>
                    </a:cubicBezTo>
                    <a:close/>
                  </a:path>
                </a:pathLst>
              </a:custGeom>
              <a:solidFill>
                <a:srgbClr val="7515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8" name="Picture 17" descr="A picture containing room, drawing&#10;&#10;Description automatically generated">
              <a:extLst>
                <a:ext uri="{FF2B5EF4-FFF2-40B4-BE49-F238E27FC236}">
                  <a16:creationId xmlns:a16="http://schemas.microsoft.com/office/drawing/2014/main" id="{E7366549-5D9F-41C2-B65B-B96E6D2F1258}"/>
                </a:ext>
              </a:extLst>
            </p:cNvPr>
            <p:cNvPicPr>
              <a:picLocks noChangeAspect="1"/>
            </p:cNvPicPr>
            <p:nvPr/>
          </p:nvPicPr>
          <p:blipFill>
            <a:blip r:embed="rId2" cstate="screen">
              <a:extLst>
                <a:ext uri="{28A0092B-C50C-407E-A947-70E740481C1C}">
                  <a14:useLocalDpi xmlns:a14="http://schemas.microsoft.com/office/drawing/2010/main"/>
                </a:ext>
              </a:extLst>
            </a:blip>
            <a:srcRect l="68095" t="19138"/>
            <a:stretch>
              <a:fillRect/>
            </a:stretch>
          </p:blipFill>
          <p:spPr>
            <a:xfrm>
              <a:off x="7097916" y="2605614"/>
              <a:ext cx="1493140" cy="2313315"/>
            </a:xfrm>
            <a:custGeom>
              <a:avLst/>
              <a:gdLst>
                <a:gd name="connsiteX0" fmla="*/ 171892 w 1493140"/>
                <a:gd name="connsiteY0" fmla="*/ 0 h 2313315"/>
                <a:gd name="connsiteX1" fmla="*/ 1493140 w 1493140"/>
                <a:gd name="connsiteY1" fmla="*/ 0 h 2313315"/>
                <a:gd name="connsiteX2" fmla="*/ 1493140 w 1493140"/>
                <a:gd name="connsiteY2" fmla="*/ 2313315 h 2313315"/>
                <a:gd name="connsiteX3" fmla="*/ 0 w 1493140"/>
                <a:gd name="connsiteY3" fmla="*/ 2313315 h 2313315"/>
                <a:gd name="connsiteX4" fmla="*/ 0 w 1493140"/>
                <a:gd name="connsiteY4" fmla="*/ 171892 h 2313315"/>
                <a:gd name="connsiteX5" fmla="*/ 171892 w 1493140"/>
                <a:gd name="connsiteY5" fmla="*/ 0 h 23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3140" h="2313315">
                  <a:moveTo>
                    <a:pt x="171892" y="0"/>
                  </a:moveTo>
                  <a:lnTo>
                    <a:pt x="1493140" y="0"/>
                  </a:lnTo>
                  <a:lnTo>
                    <a:pt x="1493140" y="2313315"/>
                  </a:lnTo>
                  <a:lnTo>
                    <a:pt x="0" y="2313315"/>
                  </a:lnTo>
                  <a:lnTo>
                    <a:pt x="0" y="171892"/>
                  </a:lnTo>
                  <a:cubicBezTo>
                    <a:pt x="0" y="76959"/>
                    <a:pt x="76959" y="0"/>
                    <a:pt x="171892" y="0"/>
                  </a:cubicBezTo>
                  <a:close/>
                </a:path>
              </a:pathLst>
            </a:custGeom>
          </p:spPr>
        </p:pic>
      </p:grpSp>
      <p:grpSp>
        <p:nvGrpSpPr>
          <p:cNvPr id="21" name="Group 20">
            <a:extLst>
              <a:ext uri="{FF2B5EF4-FFF2-40B4-BE49-F238E27FC236}">
                <a16:creationId xmlns:a16="http://schemas.microsoft.com/office/drawing/2014/main" id="{D89287D2-2823-40B0-BA14-20CF0D4C1D3D}"/>
              </a:ext>
            </a:extLst>
          </p:cNvPr>
          <p:cNvGrpSpPr/>
          <p:nvPr userDrawn="1"/>
        </p:nvGrpSpPr>
        <p:grpSpPr>
          <a:xfrm>
            <a:off x="-9371" y="6196724"/>
            <a:ext cx="12201600" cy="661277"/>
            <a:chOff x="-7028" y="4647542"/>
            <a:chExt cx="9151200" cy="495958"/>
          </a:xfrm>
        </p:grpSpPr>
        <p:sp>
          <p:nvSpPr>
            <p:cNvPr id="22" name="Flowchart: Process 21">
              <a:extLst>
                <a:ext uri="{FF2B5EF4-FFF2-40B4-BE49-F238E27FC236}">
                  <a16:creationId xmlns:a16="http://schemas.microsoft.com/office/drawing/2014/main" id="{C5BF0D3C-1E55-4D8A-B124-3AB328D4BADB}"/>
                </a:ext>
              </a:extLst>
            </p:cNvPr>
            <p:cNvSpPr/>
            <p:nvPr userDrawn="1"/>
          </p:nvSpPr>
          <p:spPr>
            <a:xfrm>
              <a:off x="3546" y="4647543"/>
              <a:ext cx="9140454" cy="49595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24BBBF2A-B107-4A7F-80F7-D3A403338C28}"/>
                </a:ext>
              </a:extLst>
            </p:cNvPr>
            <p:cNvCxnSpPr>
              <a:cxnSpLocks/>
            </p:cNvCxnSpPr>
            <p:nvPr userDrawn="1"/>
          </p:nvCxnSpPr>
          <p:spPr>
            <a:xfrm>
              <a:off x="-7028" y="4647542"/>
              <a:ext cx="9151200" cy="0"/>
            </a:xfrm>
            <a:prstGeom prst="line">
              <a:avLst/>
            </a:prstGeom>
            <a:ln w="12700">
              <a:solidFill>
                <a:srgbClr val="76004B"/>
              </a:solidFill>
            </a:ln>
          </p:spPr>
          <p:style>
            <a:lnRef idx="1">
              <a:schemeClr val="accent6"/>
            </a:lnRef>
            <a:fillRef idx="0">
              <a:schemeClr val="accent6"/>
            </a:fillRef>
            <a:effectRef idx="0">
              <a:schemeClr val="accent6"/>
            </a:effectRef>
            <a:fontRef idx="minor">
              <a:schemeClr val="tx1"/>
            </a:fontRef>
          </p:style>
        </p:cxnSp>
      </p:grpSp>
      <p:sp>
        <p:nvSpPr>
          <p:cNvPr id="8" name="Title 1"/>
          <p:cNvSpPr>
            <a:spLocks noGrp="1"/>
          </p:cNvSpPr>
          <p:nvPr userDrawn="1">
            <p:ph type="ctrTitle"/>
          </p:nvPr>
        </p:nvSpPr>
        <p:spPr>
          <a:xfrm>
            <a:off x="571465" y="2150620"/>
            <a:ext cx="10703163" cy="1020387"/>
          </a:xfrm>
        </p:spPr>
        <p:txBody>
          <a:bodyPr tIns="0" bIns="0" anchor="t">
            <a:noAutofit/>
          </a:bodyPr>
          <a:lstStyle>
            <a:lvl1pPr algn="l">
              <a:defRPr sz="3733" b="1">
                <a:solidFill>
                  <a:srgbClr val="76004B"/>
                </a:solidFill>
              </a:defRPr>
            </a:lvl1pPr>
          </a:lstStyle>
          <a:p>
            <a:r>
              <a:rPr lang="en-US"/>
              <a:t>Click to edit Master title style</a:t>
            </a:r>
            <a:endParaRPr lang="en-GB"/>
          </a:p>
        </p:txBody>
      </p:sp>
      <p:sp>
        <p:nvSpPr>
          <p:cNvPr id="10" name="Subtitle 2"/>
          <p:cNvSpPr>
            <a:spLocks noGrp="1"/>
          </p:cNvSpPr>
          <p:nvPr userDrawn="1">
            <p:ph type="subTitle" idx="1"/>
          </p:nvPr>
        </p:nvSpPr>
        <p:spPr>
          <a:xfrm>
            <a:off x="571465" y="3165088"/>
            <a:ext cx="7920000" cy="528000"/>
          </a:xfrm>
        </p:spPr>
        <p:txBody>
          <a:bodyPr tIns="0" bIns="0">
            <a:noAutofit/>
          </a:bodyPr>
          <a:lstStyle>
            <a:lvl1pPr marL="0" indent="0" algn="l">
              <a:buNone/>
              <a:defRPr sz="3200">
                <a:solidFill>
                  <a:srgbClr val="F26A38"/>
                </a:solidFill>
              </a:defRPr>
            </a:lvl1pPr>
            <a:lvl2pPr marL="608755" indent="0" algn="ctr">
              <a:buNone/>
              <a:defRPr>
                <a:solidFill>
                  <a:schemeClr val="tx1">
                    <a:tint val="75000"/>
                  </a:schemeClr>
                </a:solidFill>
              </a:defRPr>
            </a:lvl2pPr>
            <a:lvl3pPr marL="1217610" indent="0" algn="ctr">
              <a:buNone/>
              <a:defRPr>
                <a:solidFill>
                  <a:schemeClr val="tx1">
                    <a:tint val="75000"/>
                  </a:schemeClr>
                </a:solidFill>
              </a:defRPr>
            </a:lvl3pPr>
            <a:lvl4pPr marL="1826397" indent="0" algn="ctr">
              <a:buNone/>
              <a:defRPr>
                <a:solidFill>
                  <a:schemeClr val="tx1">
                    <a:tint val="75000"/>
                  </a:schemeClr>
                </a:solidFill>
              </a:defRPr>
            </a:lvl4pPr>
            <a:lvl5pPr marL="2435218" indent="0" algn="ctr">
              <a:buNone/>
              <a:defRPr>
                <a:solidFill>
                  <a:schemeClr val="tx1">
                    <a:tint val="75000"/>
                  </a:schemeClr>
                </a:solidFill>
              </a:defRPr>
            </a:lvl5pPr>
            <a:lvl6pPr marL="3043972" indent="0" algn="ctr">
              <a:buNone/>
              <a:defRPr>
                <a:solidFill>
                  <a:schemeClr val="tx1">
                    <a:tint val="75000"/>
                  </a:schemeClr>
                </a:solidFill>
              </a:defRPr>
            </a:lvl6pPr>
            <a:lvl7pPr marL="3652727" indent="0" algn="ctr">
              <a:buNone/>
              <a:defRPr>
                <a:solidFill>
                  <a:schemeClr val="tx1">
                    <a:tint val="75000"/>
                  </a:schemeClr>
                </a:solidFill>
              </a:defRPr>
            </a:lvl7pPr>
            <a:lvl8pPr marL="4261547" indent="0" algn="ctr">
              <a:buNone/>
              <a:defRPr>
                <a:solidFill>
                  <a:schemeClr val="tx1">
                    <a:tint val="75000"/>
                  </a:schemeClr>
                </a:solidFill>
              </a:defRPr>
            </a:lvl8pPr>
            <a:lvl9pPr marL="4870350" indent="0" algn="ctr">
              <a:buNone/>
              <a:defRPr>
                <a:solidFill>
                  <a:schemeClr val="tx1">
                    <a:tint val="75000"/>
                  </a:schemeClr>
                </a:solidFill>
              </a:defRPr>
            </a:lvl9pPr>
          </a:lstStyle>
          <a:p>
            <a:r>
              <a:rPr lang="en-US"/>
              <a:t>Click to edit Master subtitle style</a:t>
            </a:r>
            <a:endParaRPr lang="en-GB"/>
          </a:p>
        </p:txBody>
      </p:sp>
      <p:sp>
        <p:nvSpPr>
          <p:cNvPr id="11" name="Text Placeholder 8"/>
          <p:cNvSpPr>
            <a:spLocks noGrp="1"/>
          </p:cNvSpPr>
          <p:nvPr userDrawn="1">
            <p:ph type="body" sz="quarter" idx="13"/>
          </p:nvPr>
        </p:nvSpPr>
        <p:spPr>
          <a:xfrm>
            <a:off x="571504" y="3693088"/>
            <a:ext cx="7920000" cy="528000"/>
          </a:xfrm>
        </p:spPr>
        <p:txBody>
          <a:bodyPr tIns="0" bIns="0">
            <a:noAutofit/>
          </a:bodyPr>
          <a:lstStyle>
            <a:lvl1pPr>
              <a:buNone/>
              <a:defRPr sz="2000" i="1">
                <a:solidFill>
                  <a:srgbClr val="76004B"/>
                </a:solidFill>
              </a:defRPr>
            </a:lvl1pPr>
          </a:lstStyle>
          <a:p>
            <a:pPr lvl="0"/>
            <a:endParaRPr lang="en-GB"/>
          </a:p>
        </p:txBody>
      </p:sp>
      <p:grpSp>
        <p:nvGrpSpPr>
          <p:cNvPr id="13" name="Group 12">
            <a:extLst>
              <a:ext uri="{FF2B5EF4-FFF2-40B4-BE49-F238E27FC236}">
                <a16:creationId xmlns:a16="http://schemas.microsoft.com/office/drawing/2014/main" id="{5C6FE57A-05F8-4CCF-8DFC-F9471BA69320}"/>
              </a:ext>
            </a:extLst>
          </p:cNvPr>
          <p:cNvGrpSpPr/>
          <p:nvPr userDrawn="1"/>
        </p:nvGrpSpPr>
        <p:grpSpPr>
          <a:xfrm>
            <a:off x="9463890" y="0"/>
            <a:ext cx="2728113" cy="1776000"/>
            <a:chOff x="7097915" y="0"/>
            <a:chExt cx="2046085" cy="1332000"/>
          </a:xfrm>
        </p:grpSpPr>
        <p:sp>
          <p:nvSpPr>
            <p:cNvPr id="14" name="Rectangle: Single Corner Rounded 13">
              <a:extLst>
                <a:ext uri="{FF2B5EF4-FFF2-40B4-BE49-F238E27FC236}">
                  <a16:creationId xmlns:a16="http://schemas.microsoft.com/office/drawing/2014/main" id="{CD02A78E-A48E-430E-8029-A1DCAD948D5B}"/>
                </a:ext>
              </a:extLst>
            </p:cNvPr>
            <p:cNvSpPr/>
            <p:nvPr/>
          </p:nvSpPr>
          <p:spPr>
            <a:xfrm flipH="1" flipV="1">
              <a:off x="7097915" y="0"/>
              <a:ext cx="2046085" cy="1332000"/>
            </a:xfrm>
            <a:prstGeom prst="round1Rect">
              <a:avLst>
                <a:gd name="adj" fmla="val 13807"/>
              </a:avLst>
            </a:prstGeom>
            <a:solidFill>
              <a:srgbClr val="ED6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picture containing room, drawing&#10;&#10;Description automatically generated">
              <a:extLst>
                <a:ext uri="{FF2B5EF4-FFF2-40B4-BE49-F238E27FC236}">
                  <a16:creationId xmlns:a16="http://schemas.microsoft.com/office/drawing/2014/main" id="{466C0A76-1246-4EFB-94E4-5F38AAD8E562}"/>
                </a:ext>
              </a:extLst>
            </p:cNvPr>
            <p:cNvPicPr>
              <a:picLocks noChangeAspect="1"/>
            </p:cNvPicPr>
            <p:nvPr/>
          </p:nvPicPr>
          <p:blipFill>
            <a:blip r:embed="rId3" cstate="screen">
              <a:extLst>
                <a:ext uri="{28A0092B-C50C-407E-A947-70E740481C1C}">
                  <a14:useLocalDpi xmlns:a14="http://schemas.microsoft.com/office/drawing/2010/main"/>
                </a:ext>
              </a:extLst>
            </a:blip>
            <a:srcRect l="66793" t="17884" b="29483"/>
            <a:stretch>
              <a:fillRect/>
            </a:stretch>
          </p:blipFill>
          <p:spPr>
            <a:xfrm>
              <a:off x="7097915" y="0"/>
              <a:ext cx="1374773" cy="1332000"/>
            </a:xfrm>
            <a:custGeom>
              <a:avLst/>
              <a:gdLst>
                <a:gd name="connsiteX0" fmla="*/ 0 w 1374773"/>
                <a:gd name="connsiteY0" fmla="*/ 0 h 1332000"/>
                <a:gd name="connsiteX1" fmla="*/ 1374773 w 1374773"/>
                <a:gd name="connsiteY1" fmla="*/ 0 h 1332000"/>
                <a:gd name="connsiteX2" fmla="*/ 1374773 w 1374773"/>
                <a:gd name="connsiteY2" fmla="*/ 1332000 h 1332000"/>
                <a:gd name="connsiteX3" fmla="*/ 183909 w 1374773"/>
                <a:gd name="connsiteY3" fmla="*/ 1332000 h 1332000"/>
                <a:gd name="connsiteX4" fmla="*/ 0 w 1374773"/>
                <a:gd name="connsiteY4" fmla="*/ 1148091 h 13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773" h="1332000">
                  <a:moveTo>
                    <a:pt x="0" y="0"/>
                  </a:moveTo>
                  <a:lnTo>
                    <a:pt x="1374773" y="0"/>
                  </a:lnTo>
                  <a:lnTo>
                    <a:pt x="1374773" y="1332000"/>
                  </a:lnTo>
                  <a:lnTo>
                    <a:pt x="183909" y="1332000"/>
                  </a:lnTo>
                  <a:cubicBezTo>
                    <a:pt x="82339" y="1332000"/>
                    <a:pt x="0" y="1249661"/>
                    <a:pt x="0" y="1148091"/>
                  </a:cubicBezTo>
                  <a:close/>
                </a:path>
              </a:pathLst>
            </a:custGeom>
            <a:noFill/>
          </p:spPr>
        </p:pic>
      </p:grpSp>
      <p:sp>
        <p:nvSpPr>
          <p:cNvPr id="28" name="Text Placeholder 27">
            <a:extLst>
              <a:ext uri="{FF2B5EF4-FFF2-40B4-BE49-F238E27FC236}">
                <a16:creationId xmlns:a16="http://schemas.microsoft.com/office/drawing/2014/main" id="{C989C5CB-2C08-4AAB-B23C-048D6D527AC4}"/>
              </a:ext>
            </a:extLst>
          </p:cNvPr>
          <p:cNvSpPr>
            <a:spLocks noGrp="1"/>
          </p:cNvSpPr>
          <p:nvPr userDrawn="1">
            <p:ph type="body" sz="quarter" idx="14"/>
          </p:nvPr>
        </p:nvSpPr>
        <p:spPr>
          <a:xfrm>
            <a:off x="9915943" y="6417668"/>
            <a:ext cx="1824000" cy="240000"/>
          </a:xfrm>
        </p:spPr>
        <p:txBody>
          <a:bodyPr lIns="0" tIns="0" rIns="0" bIns="0" anchor="ctr" anchorCtr="0"/>
          <a:lstStyle>
            <a:lvl1pPr marL="0" indent="0" algn="ctr">
              <a:buNone/>
              <a:defRPr sz="1067">
                <a:solidFill>
                  <a:srgbClr val="75154C"/>
                </a:solidFill>
              </a:defRPr>
            </a:lvl1pPr>
          </a:lstStyle>
          <a:p>
            <a:pPr lvl="0"/>
            <a:r>
              <a:rPr lang="en-US"/>
              <a:t>Click to edit</a:t>
            </a:r>
            <a:endParaRPr lang="en-GB"/>
          </a:p>
        </p:txBody>
      </p:sp>
      <p:pic>
        <p:nvPicPr>
          <p:cNvPr id="32" name="Picture 31" descr="A close up of a logo&#10;&#10;Description automatically generated">
            <a:extLst>
              <a:ext uri="{FF2B5EF4-FFF2-40B4-BE49-F238E27FC236}">
                <a16:creationId xmlns:a16="http://schemas.microsoft.com/office/drawing/2014/main" id="{03142C8B-ACEB-4EDD-90C3-85095945A7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2251" y="266237"/>
            <a:ext cx="4949637" cy="1431832"/>
          </a:xfrm>
          <a:prstGeom prst="rect">
            <a:avLst/>
          </a:prstGeom>
        </p:spPr>
      </p:pic>
      <p:sp>
        <p:nvSpPr>
          <p:cNvPr id="4" name="TextBox 8">
            <a:extLst>
              <a:ext uri="{FF2B5EF4-FFF2-40B4-BE49-F238E27FC236}">
                <a16:creationId xmlns:a16="http://schemas.microsoft.com/office/drawing/2014/main" id="{B2E876DE-76E9-4354-8F43-2D08913C5FA1}"/>
              </a:ext>
            </a:extLst>
          </p:cNvPr>
          <p:cNvSpPr txBox="1"/>
          <p:nvPr userDrawn="1"/>
        </p:nvSpPr>
        <p:spPr>
          <a:xfrm>
            <a:off x="6000827" y="6332916"/>
            <a:ext cx="3282420" cy="413541"/>
          </a:xfrm>
          <a:prstGeom prst="rect">
            <a:avLst/>
          </a:prstGeom>
          <a:noFill/>
        </p:spPr>
        <p:txBody>
          <a:bodyPr wrap="none" lIns="48000" tIns="0" rIns="48000" bIns="0" rtlCol="0" anchor="ctr" anchorCtr="0">
            <a:noAutofit/>
          </a:bodyPr>
          <a:lstStyle>
            <a:defPPr>
              <a:defRPr lang="en-US"/>
            </a:defPPr>
            <a:lvl1pPr marL="0" algn="l" defTabSz="685069" rtl="0" eaLnBrk="1" latinLnBrk="0" hangingPunct="1">
              <a:defRPr sz="1400" kern="1200">
                <a:solidFill>
                  <a:schemeClr val="tx1"/>
                </a:solidFill>
                <a:latin typeface="+mn-lt"/>
                <a:ea typeface="+mn-ea"/>
                <a:cs typeface="+mn-cs"/>
              </a:defRPr>
            </a:lvl1pPr>
            <a:lvl2pPr marL="342515" algn="l" defTabSz="685069" rtl="0" eaLnBrk="1" latinLnBrk="0" hangingPunct="1">
              <a:defRPr sz="1400" kern="1200">
                <a:solidFill>
                  <a:schemeClr val="tx1"/>
                </a:solidFill>
                <a:latin typeface="+mn-lt"/>
                <a:ea typeface="+mn-ea"/>
                <a:cs typeface="+mn-cs"/>
              </a:defRPr>
            </a:lvl2pPr>
            <a:lvl3pPr marL="685069" algn="l" defTabSz="685069" rtl="0" eaLnBrk="1" latinLnBrk="0" hangingPunct="1">
              <a:defRPr sz="1400" kern="1200">
                <a:solidFill>
                  <a:schemeClr val="tx1"/>
                </a:solidFill>
                <a:latin typeface="+mn-lt"/>
                <a:ea typeface="+mn-ea"/>
                <a:cs typeface="+mn-cs"/>
              </a:defRPr>
            </a:lvl3pPr>
            <a:lvl4pPr marL="1027604" algn="l" defTabSz="685069" rtl="0" eaLnBrk="1" latinLnBrk="0" hangingPunct="1">
              <a:defRPr sz="1400" kern="1200">
                <a:solidFill>
                  <a:schemeClr val="tx1"/>
                </a:solidFill>
                <a:latin typeface="+mn-lt"/>
                <a:ea typeface="+mn-ea"/>
                <a:cs typeface="+mn-cs"/>
              </a:defRPr>
            </a:lvl4pPr>
            <a:lvl5pPr marL="1370138" algn="l" defTabSz="685069" rtl="0" eaLnBrk="1" latinLnBrk="0" hangingPunct="1">
              <a:defRPr sz="1400" kern="1200">
                <a:solidFill>
                  <a:schemeClr val="tx1"/>
                </a:solidFill>
                <a:latin typeface="+mn-lt"/>
                <a:ea typeface="+mn-ea"/>
                <a:cs typeface="+mn-cs"/>
              </a:defRPr>
            </a:lvl5pPr>
            <a:lvl6pPr marL="1712693" algn="l" defTabSz="685069" rtl="0" eaLnBrk="1" latinLnBrk="0" hangingPunct="1">
              <a:defRPr sz="1400" kern="1200">
                <a:solidFill>
                  <a:schemeClr val="tx1"/>
                </a:solidFill>
                <a:latin typeface="+mn-lt"/>
                <a:ea typeface="+mn-ea"/>
                <a:cs typeface="+mn-cs"/>
              </a:defRPr>
            </a:lvl6pPr>
            <a:lvl7pPr marL="2055206" algn="l" defTabSz="685069" rtl="0" eaLnBrk="1" latinLnBrk="0" hangingPunct="1">
              <a:defRPr sz="1400" kern="1200">
                <a:solidFill>
                  <a:schemeClr val="tx1"/>
                </a:solidFill>
                <a:latin typeface="+mn-lt"/>
                <a:ea typeface="+mn-ea"/>
                <a:cs typeface="+mn-cs"/>
              </a:defRPr>
            </a:lvl7pPr>
            <a:lvl8pPr marL="2397720" algn="l" defTabSz="685069" rtl="0" eaLnBrk="1" latinLnBrk="0" hangingPunct="1">
              <a:defRPr sz="1400" kern="1200">
                <a:solidFill>
                  <a:schemeClr val="tx1"/>
                </a:solidFill>
                <a:latin typeface="+mn-lt"/>
                <a:ea typeface="+mn-ea"/>
                <a:cs typeface="+mn-cs"/>
              </a:defRPr>
            </a:lvl8pPr>
            <a:lvl9pPr marL="2740235" algn="l" defTabSz="685069" rtl="0" eaLnBrk="1" latinLnBrk="0" hangingPunct="1">
              <a:defRPr sz="1400" kern="1200">
                <a:solidFill>
                  <a:schemeClr val="tx1"/>
                </a:solidFill>
                <a:latin typeface="+mn-lt"/>
                <a:ea typeface="+mn-ea"/>
                <a:cs typeface="+mn-cs"/>
              </a:defRPr>
            </a:lvl9pPr>
          </a:lstStyle>
          <a:p>
            <a:pPr algn="ctr"/>
            <a:r>
              <a:rPr lang="en-GB" sz="1800" b="0">
                <a:solidFill>
                  <a:srgbClr val="75154C"/>
                </a:solidFill>
              </a:rPr>
              <a:t>This promotional content is organised</a:t>
            </a:r>
            <a:r>
              <a:rPr lang="en-GB" sz="1800" b="0" baseline="0">
                <a:solidFill>
                  <a:srgbClr val="75154C"/>
                </a:solidFill>
              </a:rPr>
              <a:t> </a:t>
            </a:r>
            <a:br>
              <a:rPr lang="en-GB" sz="1800" b="0" baseline="0">
                <a:solidFill>
                  <a:srgbClr val="75154C"/>
                </a:solidFill>
              </a:rPr>
            </a:br>
            <a:r>
              <a:rPr lang="en-GB" sz="1800" b="0" baseline="0">
                <a:solidFill>
                  <a:srgbClr val="75154C"/>
                </a:solidFill>
              </a:rPr>
              <a:t>and funded by the BMS/Pfizer Alliance</a:t>
            </a:r>
            <a:endParaRPr lang="en-GB" sz="1800" b="0">
              <a:solidFill>
                <a:srgbClr val="75154C"/>
              </a:solidFill>
            </a:endParaRPr>
          </a:p>
        </p:txBody>
      </p:sp>
      <p:pic>
        <p:nvPicPr>
          <p:cNvPr id="5" name="Picture 4">
            <a:extLst>
              <a:ext uri="{FF2B5EF4-FFF2-40B4-BE49-F238E27FC236}">
                <a16:creationId xmlns:a16="http://schemas.microsoft.com/office/drawing/2014/main" id="{9796FFF2-921C-4E09-91C1-AB8E8B5F4E5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1447" y="6317927"/>
            <a:ext cx="7022819" cy="443519"/>
          </a:xfrm>
          <a:prstGeom prst="rect">
            <a:avLst/>
          </a:prstGeom>
        </p:spPr>
      </p:pic>
    </p:spTree>
    <p:extLst>
      <p:ext uri="{BB962C8B-B14F-4D97-AF65-F5344CB8AC3E}">
        <p14:creationId xmlns:p14="http://schemas.microsoft.com/office/powerpoint/2010/main" val="3024883382"/>
      </p:ext>
    </p:extLst>
  </p:cSld>
  <p:clrMapOvr>
    <a:masterClrMapping/>
  </p:clrMapOvr>
  <p:transition spd="med"/>
  <p:extLst>
    <p:ext uri="{DCECCB84-F9BA-43D5-87BE-67443E8EF086}">
      <p15:sldGuideLst xmlns:p15="http://schemas.microsoft.com/office/powerpoint/2012/main">
        <p15:guide id="1" pos="353">
          <p15:clr>
            <a:srgbClr val="547EB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Plenary session slide">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806168A7-A30B-4C87-9E54-A050CB6E3C30}"/>
              </a:ext>
            </a:extLst>
          </p:cNvPr>
          <p:cNvGrpSpPr/>
          <p:nvPr userDrawn="1"/>
        </p:nvGrpSpPr>
        <p:grpSpPr>
          <a:xfrm>
            <a:off x="9283247" y="3474154"/>
            <a:ext cx="2911564" cy="3383849"/>
            <a:chOff x="6962435" y="2605614"/>
            <a:chExt cx="2183673" cy="2537887"/>
          </a:xfrm>
        </p:grpSpPr>
        <p:grpSp>
          <p:nvGrpSpPr>
            <p:cNvPr id="31" name="Group 30">
              <a:extLst>
                <a:ext uri="{FF2B5EF4-FFF2-40B4-BE49-F238E27FC236}">
                  <a16:creationId xmlns:a16="http://schemas.microsoft.com/office/drawing/2014/main" id="{72E2EA1B-9427-47E8-B801-D61FB1F903FB}"/>
                </a:ext>
              </a:extLst>
            </p:cNvPr>
            <p:cNvGrpSpPr/>
            <p:nvPr userDrawn="1"/>
          </p:nvGrpSpPr>
          <p:grpSpPr>
            <a:xfrm>
              <a:off x="6962435" y="2605614"/>
              <a:ext cx="2183673" cy="2537887"/>
              <a:chOff x="6962435" y="2605614"/>
              <a:chExt cx="2183673" cy="2537887"/>
            </a:xfrm>
          </p:grpSpPr>
          <p:sp>
            <p:nvSpPr>
              <p:cNvPr id="33" name="Rectangle: Single Corner Rounded 32">
                <a:extLst>
                  <a:ext uri="{FF2B5EF4-FFF2-40B4-BE49-F238E27FC236}">
                    <a16:creationId xmlns:a16="http://schemas.microsoft.com/office/drawing/2014/main" id="{0867E995-F69F-489D-89EA-EF15E16D5B1D}"/>
                  </a:ext>
                </a:extLst>
              </p:cNvPr>
              <p:cNvSpPr/>
              <p:nvPr userDrawn="1"/>
            </p:nvSpPr>
            <p:spPr>
              <a:xfrm flipH="1">
                <a:off x="7097915" y="2605614"/>
                <a:ext cx="2046085" cy="1910351"/>
              </a:xfrm>
              <a:prstGeom prst="round1Rect">
                <a:avLst>
                  <a:gd name="adj" fmla="val 8401"/>
                </a:avLst>
              </a:prstGeom>
              <a:solidFill>
                <a:srgbClr val="751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7A119F04-E467-484A-8A17-FC251861C01E}"/>
                  </a:ext>
                </a:extLst>
              </p:cNvPr>
              <p:cNvSpPr/>
              <p:nvPr userDrawn="1"/>
            </p:nvSpPr>
            <p:spPr>
              <a:xfrm>
                <a:off x="6962435" y="4451334"/>
                <a:ext cx="2183673" cy="692167"/>
              </a:xfrm>
              <a:custGeom>
                <a:avLst/>
                <a:gdLst>
                  <a:gd name="connsiteX0" fmla="*/ 139656 w 2183673"/>
                  <a:gd name="connsiteY0" fmla="*/ 0 h 692167"/>
                  <a:gd name="connsiteX1" fmla="*/ 2183673 w 2183673"/>
                  <a:gd name="connsiteY1" fmla="*/ 0 h 692167"/>
                  <a:gd name="connsiteX2" fmla="*/ 2183673 w 2183673"/>
                  <a:gd name="connsiteY2" fmla="*/ 692167 h 692167"/>
                  <a:gd name="connsiteX3" fmla="*/ 0 w 2183673"/>
                  <a:gd name="connsiteY3" fmla="*/ 692167 h 692167"/>
                  <a:gd name="connsiteX4" fmla="*/ 0 w 2183673"/>
                  <a:gd name="connsiteY4" fmla="*/ 194008 h 692167"/>
                  <a:gd name="connsiteX5" fmla="*/ 37089 w 2183673"/>
                  <a:gd name="connsiteY5" fmla="*/ 184568 h 692167"/>
                  <a:gd name="connsiteX6" fmla="*/ 128565 w 2183673"/>
                  <a:gd name="connsiteY6" fmla="*/ 69251 h 69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673" h="692167">
                    <a:moveTo>
                      <a:pt x="139656" y="0"/>
                    </a:moveTo>
                    <a:lnTo>
                      <a:pt x="2183673" y="0"/>
                    </a:lnTo>
                    <a:lnTo>
                      <a:pt x="2183673" y="692167"/>
                    </a:lnTo>
                    <a:lnTo>
                      <a:pt x="0" y="692167"/>
                    </a:lnTo>
                    <a:lnTo>
                      <a:pt x="0" y="194008"/>
                    </a:lnTo>
                    <a:lnTo>
                      <a:pt x="37089" y="184568"/>
                    </a:lnTo>
                    <a:cubicBezTo>
                      <a:pt x="78219" y="162638"/>
                      <a:pt x="111169" y="121101"/>
                      <a:pt x="128565" y="69251"/>
                    </a:cubicBezTo>
                    <a:close/>
                  </a:path>
                </a:pathLst>
              </a:custGeom>
              <a:solidFill>
                <a:srgbClr val="7515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32" name="Picture 31" descr="A picture containing room, drawing&#10;&#10;Description automatically generated">
              <a:extLst>
                <a:ext uri="{FF2B5EF4-FFF2-40B4-BE49-F238E27FC236}">
                  <a16:creationId xmlns:a16="http://schemas.microsoft.com/office/drawing/2014/main" id="{43511525-6647-4495-9786-C76BE5736111}"/>
                </a:ext>
              </a:extLst>
            </p:cNvPr>
            <p:cNvPicPr>
              <a:picLocks noChangeAspect="1"/>
            </p:cNvPicPr>
            <p:nvPr/>
          </p:nvPicPr>
          <p:blipFill>
            <a:blip r:embed="rId2" cstate="screen">
              <a:extLst>
                <a:ext uri="{28A0092B-C50C-407E-A947-70E740481C1C}">
                  <a14:useLocalDpi xmlns:a14="http://schemas.microsoft.com/office/drawing/2010/main"/>
                </a:ext>
              </a:extLst>
            </a:blip>
            <a:srcRect l="68095" t="19138"/>
            <a:stretch>
              <a:fillRect/>
            </a:stretch>
          </p:blipFill>
          <p:spPr>
            <a:xfrm>
              <a:off x="7097916" y="2605614"/>
              <a:ext cx="1493140" cy="2313315"/>
            </a:xfrm>
            <a:custGeom>
              <a:avLst/>
              <a:gdLst>
                <a:gd name="connsiteX0" fmla="*/ 171892 w 1493140"/>
                <a:gd name="connsiteY0" fmla="*/ 0 h 2313315"/>
                <a:gd name="connsiteX1" fmla="*/ 1493140 w 1493140"/>
                <a:gd name="connsiteY1" fmla="*/ 0 h 2313315"/>
                <a:gd name="connsiteX2" fmla="*/ 1493140 w 1493140"/>
                <a:gd name="connsiteY2" fmla="*/ 2313315 h 2313315"/>
                <a:gd name="connsiteX3" fmla="*/ 0 w 1493140"/>
                <a:gd name="connsiteY3" fmla="*/ 2313315 h 2313315"/>
                <a:gd name="connsiteX4" fmla="*/ 0 w 1493140"/>
                <a:gd name="connsiteY4" fmla="*/ 171892 h 2313315"/>
                <a:gd name="connsiteX5" fmla="*/ 171892 w 1493140"/>
                <a:gd name="connsiteY5" fmla="*/ 0 h 23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3140" h="2313315">
                  <a:moveTo>
                    <a:pt x="171892" y="0"/>
                  </a:moveTo>
                  <a:lnTo>
                    <a:pt x="1493140" y="0"/>
                  </a:lnTo>
                  <a:lnTo>
                    <a:pt x="1493140" y="2313315"/>
                  </a:lnTo>
                  <a:lnTo>
                    <a:pt x="0" y="2313315"/>
                  </a:lnTo>
                  <a:lnTo>
                    <a:pt x="0" y="171892"/>
                  </a:lnTo>
                  <a:cubicBezTo>
                    <a:pt x="0" y="76959"/>
                    <a:pt x="76959" y="0"/>
                    <a:pt x="171892" y="0"/>
                  </a:cubicBezTo>
                  <a:close/>
                </a:path>
              </a:pathLst>
            </a:custGeom>
          </p:spPr>
        </p:pic>
      </p:grpSp>
      <p:grpSp>
        <p:nvGrpSpPr>
          <p:cNvPr id="35" name="Group 34">
            <a:extLst>
              <a:ext uri="{FF2B5EF4-FFF2-40B4-BE49-F238E27FC236}">
                <a16:creationId xmlns:a16="http://schemas.microsoft.com/office/drawing/2014/main" id="{06BCE436-1FC0-4C36-9D28-B2AAAD89A845}"/>
              </a:ext>
            </a:extLst>
          </p:cNvPr>
          <p:cNvGrpSpPr/>
          <p:nvPr userDrawn="1"/>
        </p:nvGrpSpPr>
        <p:grpSpPr>
          <a:xfrm>
            <a:off x="-9371" y="6196724"/>
            <a:ext cx="12201600" cy="661277"/>
            <a:chOff x="-7028" y="4647542"/>
            <a:chExt cx="9151200" cy="495958"/>
          </a:xfrm>
        </p:grpSpPr>
        <p:sp>
          <p:nvSpPr>
            <p:cNvPr id="36" name="Flowchart: Process 35">
              <a:extLst>
                <a:ext uri="{FF2B5EF4-FFF2-40B4-BE49-F238E27FC236}">
                  <a16:creationId xmlns:a16="http://schemas.microsoft.com/office/drawing/2014/main" id="{1205BDFC-823D-4EDA-B472-F76FCC65FBC5}"/>
                </a:ext>
              </a:extLst>
            </p:cNvPr>
            <p:cNvSpPr/>
            <p:nvPr userDrawn="1"/>
          </p:nvSpPr>
          <p:spPr>
            <a:xfrm>
              <a:off x="3546" y="4647543"/>
              <a:ext cx="9140454" cy="49595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a:extLst>
                <a:ext uri="{FF2B5EF4-FFF2-40B4-BE49-F238E27FC236}">
                  <a16:creationId xmlns:a16="http://schemas.microsoft.com/office/drawing/2014/main" id="{FF09CFC3-9E38-47B9-8643-B76D3C4D05F9}"/>
                </a:ext>
              </a:extLst>
            </p:cNvPr>
            <p:cNvCxnSpPr>
              <a:cxnSpLocks/>
            </p:cNvCxnSpPr>
            <p:nvPr userDrawn="1"/>
          </p:nvCxnSpPr>
          <p:spPr>
            <a:xfrm>
              <a:off x="-7028" y="4647542"/>
              <a:ext cx="9151200" cy="0"/>
            </a:xfrm>
            <a:prstGeom prst="line">
              <a:avLst/>
            </a:prstGeom>
            <a:ln w="12700">
              <a:solidFill>
                <a:srgbClr val="76004B"/>
              </a:solidFill>
            </a:ln>
          </p:spPr>
          <p:style>
            <a:lnRef idx="1">
              <a:schemeClr val="accent6"/>
            </a:lnRef>
            <a:fillRef idx="0">
              <a:schemeClr val="accent6"/>
            </a:fillRef>
            <a:effectRef idx="0">
              <a:schemeClr val="accent6"/>
            </a:effectRef>
            <a:fontRef idx="minor">
              <a:schemeClr val="tx1"/>
            </a:fontRef>
          </p:style>
        </p:cxnSp>
      </p:grpSp>
      <p:grpSp>
        <p:nvGrpSpPr>
          <p:cNvPr id="22" name="Group 21">
            <a:extLst>
              <a:ext uri="{FF2B5EF4-FFF2-40B4-BE49-F238E27FC236}">
                <a16:creationId xmlns:a16="http://schemas.microsoft.com/office/drawing/2014/main" id="{069E97B4-97A4-43A9-8EF1-19400B7CCAE2}"/>
              </a:ext>
            </a:extLst>
          </p:cNvPr>
          <p:cNvGrpSpPr/>
          <p:nvPr userDrawn="1"/>
        </p:nvGrpSpPr>
        <p:grpSpPr>
          <a:xfrm>
            <a:off x="9463890" y="0"/>
            <a:ext cx="2728113" cy="1776000"/>
            <a:chOff x="7097915" y="0"/>
            <a:chExt cx="2046085" cy="1332000"/>
          </a:xfrm>
        </p:grpSpPr>
        <p:sp>
          <p:nvSpPr>
            <p:cNvPr id="23" name="Rectangle: Single Corner Rounded 22">
              <a:extLst>
                <a:ext uri="{FF2B5EF4-FFF2-40B4-BE49-F238E27FC236}">
                  <a16:creationId xmlns:a16="http://schemas.microsoft.com/office/drawing/2014/main" id="{67F08CD0-A8D5-438B-A114-D6D408E2AA24}"/>
                </a:ext>
              </a:extLst>
            </p:cNvPr>
            <p:cNvSpPr/>
            <p:nvPr/>
          </p:nvSpPr>
          <p:spPr>
            <a:xfrm flipH="1" flipV="1">
              <a:off x="7097915" y="0"/>
              <a:ext cx="2046085" cy="1332000"/>
            </a:xfrm>
            <a:prstGeom prst="round1Rect">
              <a:avLst>
                <a:gd name="adj" fmla="val 13807"/>
              </a:avLst>
            </a:prstGeom>
            <a:solidFill>
              <a:srgbClr val="ED6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A picture containing room, drawing&#10;&#10;Description automatically generated">
              <a:extLst>
                <a:ext uri="{FF2B5EF4-FFF2-40B4-BE49-F238E27FC236}">
                  <a16:creationId xmlns:a16="http://schemas.microsoft.com/office/drawing/2014/main" id="{91FE8396-6C9D-40D3-B4CA-B3FBEFE6808A}"/>
                </a:ext>
              </a:extLst>
            </p:cNvPr>
            <p:cNvPicPr>
              <a:picLocks noChangeAspect="1"/>
            </p:cNvPicPr>
            <p:nvPr/>
          </p:nvPicPr>
          <p:blipFill>
            <a:blip r:embed="rId3" cstate="screen">
              <a:extLst>
                <a:ext uri="{28A0092B-C50C-407E-A947-70E740481C1C}">
                  <a14:useLocalDpi xmlns:a14="http://schemas.microsoft.com/office/drawing/2010/main"/>
                </a:ext>
              </a:extLst>
            </a:blip>
            <a:srcRect l="66793" t="17884" b="29483"/>
            <a:stretch>
              <a:fillRect/>
            </a:stretch>
          </p:blipFill>
          <p:spPr>
            <a:xfrm>
              <a:off x="7097915" y="0"/>
              <a:ext cx="1374773" cy="1332000"/>
            </a:xfrm>
            <a:custGeom>
              <a:avLst/>
              <a:gdLst>
                <a:gd name="connsiteX0" fmla="*/ 0 w 1374773"/>
                <a:gd name="connsiteY0" fmla="*/ 0 h 1332000"/>
                <a:gd name="connsiteX1" fmla="*/ 1374773 w 1374773"/>
                <a:gd name="connsiteY1" fmla="*/ 0 h 1332000"/>
                <a:gd name="connsiteX2" fmla="*/ 1374773 w 1374773"/>
                <a:gd name="connsiteY2" fmla="*/ 1332000 h 1332000"/>
                <a:gd name="connsiteX3" fmla="*/ 183909 w 1374773"/>
                <a:gd name="connsiteY3" fmla="*/ 1332000 h 1332000"/>
                <a:gd name="connsiteX4" fmla="*/ 0 w 1374773"/>
                <a:gd name="connsiteY4" fmla="*/ 1148091 h 13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773" h="1332000">
                  <a:moveTo>
                    <a:pt x="0" y="0"/>
                  </a:moveTo>
                  <a:lnTo>
                    <a:pt x="1374773" y="0"/>
                  </a:lnTo>
                  <a:lnTo>
                    <a:pt x="1374773" y="1332000"/>
                  </a:lnTo>
                  <a:lnTo>
                    <a:pt x="183909" y="1332000"/>
                  </a:lnTo>
                  <a:cubicBezTo>
                    <a:pt x="82339" y="1332000"/>
                    <a:pt x="0" y="1249661"/>
                    <a:pt x="0" y="1148091"/>
                  </a:cubicBezTo>
                  <a:close/>
                </a:path>
              </a:pathLst>
            </a:custGeom>
            <a:noFill/>
          </p:spPr>
        </p:pic>
      </p:grpSp>
      <p:sp>
        <p:nvSpPr>
          <p:cNvPr id="9" name="Subtitle 2">
            <a:extLst>
              <a:ext uri="{FF2B5EF4-FFF2-40B4-BE49-F238E27FC236}">
                <a16:creationId xmlns:a16="http://schemas.microsoft.com/office/drawing/2014/main" id="{5A3FEB50-4671-4543-AE53-1F22A408ED41}"/>
              </a:ext>
            </a:extLst>
          </p:cNvPr>
          <p:cNvSpPr>
            <a:spLocks noGrp="1"/>
          </p:cNvSpPr>
          <p:nvPr userDrawn="1">
            <p:ph type="subTitle" idx="1"/>
          </p:nvPr>
        </p:nvSpPr>
        <p:spPr>
          <a:xfrm>
            <a:off x="571857" y="2581803"/>
            <a:ext cx="7924800" cy="574924"/>
          </a:xfrm>
          <a:prstGeom prst="rect">
            <a:avLst/>
          </a:prstGeom>
        </p:spPr>
        <p:txBody>
          <a:bodyPr>
            <a:noAutofit/>
          </a:bodyPr>
          <a:lstStyle>
            <a:lvl1pPr marL="0" indent="0" algn="l">
              <a:buNone/>
              <a:defRPr sz="2800">
                <a:solidFill>
                  <a:srgbClr val="F26A38"/>
                </a:solidFill>
              </a:defRPr>
            </a:lvl1pPr>
            <a:lvl2pPr marL="608883" indent="0" algn="ctr">
              <a:buNone/>
              <a:defRPr>
                <a:solidFill>
                  <a:schemeClr val="tx1">
                    <a:tint val="75000"/>
                  </a:schemeClr>
                </a:solidFill>
              </a:defRPr>
            </a:lvl2pPr>
            <a:lvl3pPr marL="1217850" indent="0" algn="ctr">
              <a:buNone/>
              <a:defRPr>
                <a:solidFill>
                  <a:schemeClr val="tx1">
                    <a:tint val="75000"/>
                  </a:schemeClr>
                </a:solidFill>
              </a:defRPr>
            </a:lvl3pPr>
            <a:lvl4pPr marL="1826760" indent="0" algn="ctr">
              <a:buNone/>
              <a:defRPr>
                <a:solidFill>
                  <a:schemeClr val="tx1">
                    <a:tint val="75000"/>
                  </a:schemeClr>
                </a:solidFill>
              </a:defRPr>
            </a:lvl4pPr>
            <a:lvl5pPr marL="2435698" indent="0" algn="ctr">
              <a:buNone/>
              <a:defRPr>
                <a:solidFill>
                  <a:schemeClr val="tx1">
                    <a:tint val="75000"/>
                  </a:schemeClr>
                </a:solidFill>
              </a:defRPr>
            </a:lvl5pPr>
            <a:lvl6pPr marL="3044580" indent="0" algn="ctr">
              <a:buNone/>
              <a:defRPr>
                <a:solidFill>
                  <a:schemeClr val="tx1">
                    <a:tint val="75000"/>
                  </a:schemeClr>
                </a:solidFill>
              </a:defRPr>
            </a:lvl6pPr>
            <a:lvl7pPr marL="3653463" indent="0" algn="ctr">
              <a:buNone/>
              <a:defRPr>
                <a:solidFill>
                  <a:schemeClr val="tx1">
                    <a:tint val="75000"/>
                  </a:schemeClr>
                </a:solidFill>
              </a:defRPr>
            </a:lvl7pPr>
            <a:lvl8pPr marL="4262400" indent="0" algn="ctr">
              <a:buNone/>
              <a:defRPr>
                <a:solidFill>
                  <a:schemeClr val="tx1">
                    <a:tint val="75000"/>
                  </a:schemeClr>
                </a:solidFill>
              </a:defRPr>
            </a:lvl8pPr>
            <a:lvl9pPr marL="4871321" indent="0" algn="ctr">
              <a:buNone/>
              <a:defRPr>
                <a:solidFill>
                  <a:schemeClr val="tx1">
                    <a:tint val="75000"/>
                  </a:schemeClr>
                </a:solidFill>
              </a:defRPr>
            </a:lvl9pPr>
          </a:lstStyle>
          <a:p>
            <a:r>
              <a:rPr lang="en-US"/>
              <a:t>Click to edit</a:t>
            </a:r>
            <a:endParaRPr lang="en-GB"/>
          </a:p>
        </p:txBody>
      </p:sp>
      <p:sp>
        <p:nvSpPr>
          <p:cNvPr id="10" name="Title 1">
            <a:extLst>
              <a:ext uri="{FF2B5EF4-FFF2-40B4-BE49-F238E27FC236}">
                <a16:creationId xmlns:a16="http://schemas.microsoft.com/office/drawing/2014/main" id="{D2C50E06-1F3B-4B13-9AA1-BDF749CFCB36}"/>
              </a:ext>
            </a:extLst>
          </p:cNvPr>
          <p:cNvSpPr>
            <a:spLocks noGrp="1"/>
          </p:cNvSpPr>
          <p:nvPr userDrawn="1">
            <p:ph type="ctrTitle"/>
          </p:nvPr>
        </p:nvSpPr>
        <p:spPr>
          <a:xfrm>
            <a:off x="571468" y="3159000"/>
            <a:ext cx="7924801" cy="881069"/>
          </a:xfrm>
          <a:prstGeom prst="rect">
            <a:avLst/>
          </a:prstGeom>
        </p:spPr>
        <p:txBody>
          <a:bodyPr anchor="ctr">
            <a:noAutofit/>
          </a:bodyPr>
          <a:lstStyle>
            <a:lvl1pPr algn="l">
              <a:defRPr sz="3600">
                <a:solidFill>
                  <a:srgbClr val="76004B"/>
                </a:solidFill>
              </a:defRPr>
            </a:lvl1pPr>
          </a:lstStyle>
          <a:p>
            <a:r>
              <a:rPr lang="en-US"/>
              <a:t>Click to edit</a:t>
            </a:r>
            <a:endParaRPr lang="en-GB"/>
          </a:p>
        </p:txBody>
      </p:sp>
      <p:pic>
        <p:nvPicPr>
          <p:cNvPr id="3" name="Picture 2" descr="A close up of a logo&#10;&#10;Description automatically generated">
            <a:extLst>
              <a:ext uri="{FF2B5EF4-FFF2-40B4-BE49-F238E27FC236}">
                <a16:creationId xmlns:a16="http://schemas.microsoft.com/office/drawing/2014/main" id="{693FD776-7534-44CB-9CD7-94314D7C408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2251" y="266237"/>
            <a:ext cx="4949637" cy="1431832"/>
          </a:xfrm>
          <a:prstGeom prst="rect">
            <a:avLst/>
          </a:prstGeom>
        </p:spPr>
      </p:pic>
      <p:sp>
        <p:nvSpPr>
          <p:cNvPr id="2" name="TextBox 8">
            <a:extLst>
              <a:ext uri="{FF2B5EF4-FFF2-40B4-BE49-F238E27FC236}">
                <a16:creationId xmlns:a16="http://schemas.microsoft.com/office/drawing/2014/main" id="{CA91A17D-D932-46CA-B0C9-0C7D86780F2A}"/>
              </a:ext>
            </a:extLst>
          </p:cNvPr>
          <p:cNvSpPr txBox="1"/>
          <p:nvPr userDrawn="1"/>
        </p:nvSpPr>
        <p:spPr>
          <a:xfrm>
            <a:off x="6000827" y="6332916"/>
            <a:ext cx="3282420" cy="413541"/>
          </a:xfrm>
          <a:prstGeom prst="rect">
            <a:avLst/>
          </a:prstGeom>
          <a:noFill/>
        </p:spPr>
        <p:txBody>
          <a:bodyPr wrap="none" lIns="48000" tIns="0" rIns="48000" bIns="0" rtlCol="0" anchor="ctr" anchorCtr="0">
            <a:noAutofit/>
          </a:bodyPr>
          <a:lstStyle>
            <a:defPPr>
              <a:defRPr lang="en-US"/>
            </a:defPPr>
            <a:lvl1pPr marL="0" algn="l" defTabSz="685069" rtl="0" eaLnBrk="1" latinLnBrk="0" hangingPunct="1">
              <a:defRPr sz="1400" kern="1200">
                <a:solidFill>
                  <a:schemeClr val="tx1"/>
                </a:solidFill>
                <a:latin typeface="+mn-lt"/>
                <a:ea typeface="+mn-ea"/>
                <a:cs typeface="+mn-cs"/>
              </a:defRPr>
            </a:lvl1pPr>
            <a:lvl2pPr marL="342515" algn="l" defTabSz="685069" rtl="0" eaLnBrk="1" latinLnBrk="0" hangingPunct="1">
              <a:defRPr sz="1400" kern="1200">
                <a:solidFill>
                  <a:schemeClr val="tx1"/>
                </a:solidFill>
                <a:latin typeface="+mn-lt"/>
                <a:ea typeface="+mn-ea"/>
                <a:cs typeface="+mn-cs"/>
              </a:defRPr>
            </a:lvl2pPr>
            <a:lvl3pPr marL="685069" algn="l" defTabSz="685069" rtl="0" eaLnBrk="1" latinLnBrk="0" hangingPunct="1">
              <a:defRPr sz="1400" kern="1200">
                <a:solidFill>
                  <a:schemeClr val="tx1"/>
                </a:solidFill>
                <a:latin typeface="+mn-lt"/>
                <a:ea typeface="+mn-ea"/>
                <a:cs typeface="+mn-cs"/>
              </a:defRPr>
            </a:lvl3pPr>
            <a:lvl4pPr marL="1027604" algn="l" defTabSz="685069" rtl="0" eaLnBrk="1" latinLnBrk="0" hangingPunct="1">
              <a:defRPr sz="1400" kern="1200">
                <a:solidFill>
                  <a:schemeClr val="tx1"/>
                </a:solidFill>
                <a:latin typeface="+mn-lt"/>
                <a:ea typeface="+mn-ea"/>
                <a:cs typeface="+mn-cs"/>
              </a:defRPr>
            </a:lvl4pPr>
            <a:lvl5pPr marL="1370138" algn="l" defTabSz="685069" rtl="0" eaLnBrk="1" latinLnBrk="0" hangingPunct="1">
              <a:defRPr sz="1400" kern="1200">
                <a:solidFill>
                  <a:schemeClr val="tx1"/>
                </a:solidFill>
                <a:latin typeface="+mn-lt"/>
                <a:ea typeface="+mn-ea"/>
                <a:cs typeface="+mn-cs"/>
              </a:defRPr>
            </a:lvl5pPr>
            <a:lvl6pPr marL="1712693" algn="l" defTabSz="685069" rtl="0" eaLnBrk="1" latinLnBrk="0" hangingPunct="1">
              <a:defRPr sz="1400" kern="1200">
                <a:solidFill>
                  <a:schemeClr val="tx1"/>
                </a:solidFill>
                <a:latin typeface="+mn-lt"/>
                <a:ea typeface="+mn-ea"/>
                <a:cs typeface="+mn-cs"/>
              </a:defRPr>
            </a:lvl6pPr>
            <a:lvl7pPr marL="2055206" algn="l" defTabSz="685069" rtl="0" eaLnBrk="1" latinLnBrk="0" hangingPunct="1">
              <a:defRPr sz="1400" kern="1200">
                <a:solidFill>
                  <a:schemeClr val="tx1"/>
                </a:solidFill>
                <a:latin typeface="+mn-lt"/>
                <a:ea typeface="+mn-ea"/>
                <a:cs typeface="+mn-cs"/>
              </a:defRPr>
            </a:lvl7pPr>
            <a:lvl8pPr marL="2397720" algn="l" defTabSz="685069" rtl="0" eaLnBrk="1" latinLnBrk="0" hangingPunct="1">
              <a:defRPr sz="1400" kern="1200">
                <a:solidFill>
                  <a:schemeClr val="tx1"/>
                </a:solidFill>
                <a:latin typeface="+mn-lt"/>
                <a:ea typeface="+mn-ea"/>
                <a:cs typeface="+mn-cs"/>
              </a:defRPr>
            </a:lvl8pPr>
            <a:lvl9pPr marL="2740235" algn="l" defTabSz="685069" rtl="0" eaLnBrk="1" latinLnBrk="0" hangingPunct="1">
              <a:defRPr sz="1400" kern="1200">
                <a:solidFill>
                  <a:schemeClr val="tx1"/>
                </a:solidFill>
                <a:latin typeface="+mn-lt"/>
                <a:ea typeface="+mn-ea"/>
                <a:cs typeface="+mn-cs"/>
              </a:defRPr>
            </a:lvl9pPr>
          </a:lstStyle>
          <a:p>
            <a:pPr algn="ctr"/>
            <a:r>
              <a:rPr lang="en-GB" sz="1800" b="0">
                <a:solidFill>
                  <a:srgbClr val="75154C"/>
                </a:solidFill>
              </a:rPr>
              <a:t>This promotional content is organised</a:t>
            </a:r>
            <a:r>
              <a:rPr lang="en-GB" sz="1800" b="0" baseline="0">
                <a:solidFill>
                  <a:srgbClr val="75154C"/>
                </a:solidFill>
              </a:rPr>
              <a:t> </a:t>
            </a:r>
            <a:br>
              <a:rPr lang="en-GB" sz="1800" b="0" baseline="0">
                <a:solidFill>
                  <a:srgbClr val="75154C"/>
                </a:solidFill>
              </a:rPr>
            </a:br>
            <a:r>
              <a:rPr lang="en-GB" sz="1800" b="0" baseline="0">
                <a:solidFill>
                  <a:srgbClr val="75154C"/>
                </a:solidFill>
              </a:rPr>
              <a:t>and funded by the BMS/Pfizer Alliance</a:t>
            </a:r>
            <a:endParaRPr lang="en-GB" sz="1800" b="0">
              <a:solidFill>
                <a:srgbClr val="75154C"/>
              </a:solidFill>
            </a:endParaRPr>
          </a:p>
        </p:txBody>
      </p:sp>
      <p:pic>
        <p:nvPicPr>
          <p:cNvPr id="4" name="Picture 3">
            <a:extLst>
              <a:ext uri="{FF2B5EF4-FFF2-40B4-BE49-F238E27FC236}">
                <a16:creationId xmlns:a16="http://schemas.microsoft.com/office/drawing/2014/main" id="{C66EB6DB-F7A6-4DA7-A4E9-7E10E05DAF5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1447" y="6317927"/>
            <a:ext cx="7022819" cy="443519"/>
          </a:xfrm>
          <a:prstGeom prst="rect">
            <a:avLst/>
          </a:prstGeom>
        </p:spPr>
      </p:pic>
    </p:spTree>
    <p:extLst>
      <p:ext uri="{BB962C8B-B14F-4D97-AF65-F5344CB8AC3E}">
        <p14:creationId xmlns:p14="http://schemas.microsoft.com/office/powerpoint/2010/main" val="118369345"/>
      </p:ext>
    </p:extLst>
  </p:cSld>
  <p:clrMapOvr>
    <a:masterClrMapping/>
  </p:clrMapOvr>
  <p:extLst>
    <p:ext uri="{DCECCB84-F9BA-43D5-87BE-67443E8EF086}">
      <p15:sldGuideLst xmlns:p15="http://schemas.microsoft.com/office/powerpoint/2012/main">
        <p15:guide id="1" pos="3192">
          <p15:clr>
            <a:srgbClr val="547EBF"/>
          </p15:clr>
        </p15:guide>
        <p15:guide id="2" pos="205">
          <p15:clr>
            <a:srgbClr val="547EBF"/>
          </p15:clr>
        </p15:guide>
        <p15:guide id="3" orient="horz" pos="275">
          <p15:clr>
            <a:srgbClr val="547EBF"/>
          </p15:clr>
        </p15:guide>
        <p15:guide id="4" orient="horz" pos="601">
          <p15:clr>
            <a:srgbClr val="547EB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reak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09691E1-74CE-4D91-A018-DC0B74DC9F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6667" y="2301000"/>
            <a:ext cx="7798668" cy="2256000"/>
          </a:xfrm>
          <a:prstGeom prst="rect">
            <a:avLst/>
          </a:prstGeom>
        </p:spPr>
      </p:pic>
    </p:spTree>
    <p:extLst>
      <p:ext uri="{BB962C8B-B14F-4D97-AF65-F5344CB8AC3E}">
        <p14:creationId xmlns:p14="http://schemas.microsoft.com/office/powerpoint/2010/main" val="2292014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D9EE5-34F8-A547-9C95-479F856C13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B03CAF-FD98-7041-861A-CA5AFE50C7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4B787B-2945-6743-86D8-64A35F45E22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14738BF-E526-AF43-A51D-394CB5AFC6A0}"/>
              </a:ext>
            </a:extLst>
          </p:cNvPr>
          <p:cNvSpPr>
            <a:spLocks noGrp="1"/>
          </p:cNvSpPr>
          <p:nvPr>
            <p:ph type="ftr" sz="quarter" idx="11"/>
          </p:nvPr>
        </p:nvSpPr>
        <p:spPr/>
        <p:txBody>
          <a:bodyPr/>
          <a:lstStyle/>
          <a:p>
            <a:r>
              <a:rPr lang="en-US"/>
              <a:t>No direct DOAC comparisons are possible as there are no head-to-head studies on DOACs. Real-world data collection only permits hypotheses to be generated and does not allow any statements to be made on causality.</a:t>
            </a:r>
          </a:p>
        </p:txBody>
      </p:sp>
      <p:sp>
        <p:nvSpPr>
          <p:cNvPr id="6" name="Slide Number Placeholder 5">
            <a:extLst>
              <a:ext uri="{FF2B5EF4-FFF2-40B4-BE49-F238E27FC236}">
                <a16:creationId xmlns:a16="http://schemas.microsoft.com/office/drawing/2014/main" id="{C387DADB-D90F-AF4E-A696-B5764C03147D}"/>
              </a:ext>
            </a:extLst>
          </p:cNvPr>
          <p:cNvSpPr>
            <a:spLocks noGrp="1"/>
          </p:cNvSpPr>
          <p:nvPr>
            <p:ph type="sldNum" sz="quarter" idx="12"/>
          </p:nvPr>
        </p:nvSpPr>
        <p:spPr/>
        <p:txBody>
          <a:bodyPr/>
          <a:lstStyle/>
          <a:p>
            <a:fld id="{3C170D58-FA3C-A24B-A12E-25EEF6443470}" type="slidenum">
              <a:rPr lang="en-US" smtClean="0"/>
              <a:t>‹#›</a:t>
            </a:fld>
            <a:endParaRPr lang="en-US"/>
          </a:p>
        </p:txBody>
      </p:sp>
    </p:spTree>
    <p:extLst>
      <p:ext uri="{BB962C8B-B14F-4D97-AF65-F5344CB8AC3E}">
        <p14:creationId xmlns:p14="http://schemas.microsoft.com/office/powerpoint/2010/main" val="4201449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461" y="1500178"/>
            <a:ext cx="10703163" cy="1428760"/>
          </a:xfrm>
        </p:spPr>
        <p:txBody>
          <a:bodyPr anchor="b">
            <a:normAutofit/>
          </a:bodyPr>
          <a:lstStyle>
            <a:lvl1pPr algn="l">
              <a:defRPr sz="3600">
                <a:solidFill>
                  <a:srgbClr val="1F497D"/>
                </a:solidFill>
              </a:defRPr>
            </a:lvl1pPr>
          </a:lstStyle>
          <a:p>
            <a:r>
              <a:rPr lang="en-US"/>
              <a:t>Click to edit Master title style</a:t>
            </a:r>
            <a:endParaRPr lang="en-GB"/>
          </a:p>
        </p:txBody>
      </p:sp>
      <p:sp>
        <p:nvSpPr>
          <p:cNvPr id="3" name="Subtitle 2"/>
          <p:cNvSpPr>
            <a:spLocks noGrp="1"/>
          </p:cNvSpPr>
          <p:nvPr>
            <p:ph type="subTitle" idx="1"/>
          </p:nvPr>
        </p:nvSpPr>
        <p:spPr>
          <a:xfrm>
            <a:off x="571461" y="3000372"/>
            <a:ext cx="7810555" cy="574924"/>
          </a:xfrm>
        </p:spPr>
        <p:txBody>
          <a:bodyPr>
            <a:noAutofit/>
          </a:bodyPr>
          <a:lstStyle>
            <a:lvl1pPr marL="0" indent="0" algn="l">
              <a:buNone/>
              <a:defRPr sz="3000">
                <a:solidFill>
                  <a:srgbClr val="344D82"/>
                </a:solidFill>
              </a:defRPr>
            </a:lvl1pPr>
            <a:lvl2pPr marL="457100" indent="0" algn="ctr">
              <a:buNone/>
              <a:defRPr>
                <a:solidFill>
                  <a:schemeClr val="tx1">
                    <a:tint val="75000"/>
                  </a:schemeClr>
                </a:solidFill>
              </a:defRPr>
            </a:lvl2pPr>
            <a:lvl3pPr marL="914201" indent="0" algn="ctr">
              <a:buNone/>
              <a:defRPr>
                <a:solidFill>
                  <a:schemeClr val="tx1">
                    <a:tint val="75000"/>
                  </a:schemeClr>
                </a:solidFill>
              </a:defRPr>
            </a:lvl3pPr>
            <a:lvl4pPr marL="1371301" indent="0" algn="ctr">
              <a:buNone/>
              <a:defRPr>
                <a:solidFill>
                  <a:schemeClr val="tx1">
                    <a:tint val="75000"/>
                  </a:schemeClr>
                </a:solidFill>
              </a:defRPr>
            </a:lvl4pPr>
            <a:lvl5pPr marL="1828402" indent="0" algn="ctr">
              <a:buNone/>
              <a:defRPr>
                <a:solidFill>
                  <a:schemeClr val="tx1">
                    <a:tint val="75000"/>
                  </a:schemeClr>
                </a:solidFill>
              </a:defRPr>
            </a:lvl5pPr>
            <a:lvl6pPr marL="2285502" indent="0" algn="ctr">
              <a:buNone/>
              <a:defRPr>
                <a:solidFill>
                  <a:schemeClr val="tx1">
                    <a:tint val="75000"/>
                  </a:schemeClr>
                </a:solidFill>
              </a:defRPr>
            </a:lvl6pPr>
            <a:lvl7pPr marL="2742604" indent="0" algn="ctr">
              <a:buNone/>
              <a:defRPr>
                <a:solidFill>
                  <a:schemeClr val="tx1">
                    <a:tint val="75000"/>
                  </a:schemeClr>
                </a:solidFill>
              </a:defRPr>
            </a:lvl7pPr>
            <a:lvl8pPr marL="3199702" indent="0" algn="ctr">
              <a:buNone/>
              <a:defRPr>
                <a:solidFill>
                  <a:schemeClr val="tx1">
                    <a:tint val="75000"/>
                  </a:schemeClr>
                </a:solidFill>
              </a:defRPr>
            </a:lvl8pPr>
            <a:lvl9pPr marL="3656804" indent="0" algn="ctr">
              <a:buNone/>
              <a:defRPr>
                <a:solidFill>
                  <a:schemeClr val="tx1">
                    <a:tint val="75000"/>
                  </a:schemeClr>
                </a:solidFill>
              </a:defRPr>
            </a:lvl9pPr>
          </a:lstStyle>
          <a:p>
            <a:r>
              <a:rPr lang="en-US"/>
              <a:t>Click to edit Master subtitle style</a:t>
            </a:r>
            <a:endParaRPr lang="en-GB"/>
          </a:p>
        </p:txBody>
      </p:sp>
      <p:sp>
        <p:nvSpPr>
          <p:cNvPr id="9" name="Text Placeholder 8"/>
          <p:cNvSpPr>
            <a:spLocks noGrp="1"/>
          </p:cNvSpPr>
          <p:nvPr>
            <p:ph type="body" sz="quarter" idx="13"/>
          </p:nvPr>
        </p:nvSpPr>
        <p:spPr>
          <a:xfrm>
            <a:off x="571465" y="3571878"/>
            <a:ext cx="7810516" cy="571504"/>
          </a:xfrm>
        </p:spPr>
        <p:txBody>
          <a:bodyPr>
            <a:noAutofit/>
          </a:bodyPr>
          <a:lstStyle>
            <a:lvl1pPr>
              <a:buNone/>
              <a:defRPr sz="3000" i="1">
                <a:solidFill>
                  <a:srgbClr val="5A5A59"/>
                </a:solidFill>
              </a:defRPr>
            </a:lvl1pPr>
          </a:lstStyle>
          <a:p>
            <a:pPr lvl="0"/>
            <a:r>
              <a:rPr lang="en-US"/>
              <a:t>Click to edit Master text styles</a:t>
            </a:r>
          </a:p>
        </p:txBody>
      </p:sp>
      <p:pic>
        <p:nvPicPr>
          <p:cNvPr id="4" name="Picture 3"/>
          <p:cNvPicPr>
            <a:picLocks noChangeAspect="1"/>
          </p:cNvPicPr>
          <p:nvPr userDrawn="1"/>
        </p:nvPicPr>
        <p:blipFill>
          <a:blip r:embed="rId2" cstate="print"/>
          <a:stretch>
            <a:fillRect/>
          </a:stretch>
        </p:blipFill>
        <p:spPr>
          <a:xfrm>
            <a:off x="0" y="-25689"/>
            <a:ext cx="12192000" cy="446267"/>
          </a:xfrm>
          <a:prstGeom prst="rect">
            <a:avLst/>
          </a:prstGeom>
        </p:spPr>
      </p:pic>
      <p:sp>
        <p:nvSpPr>
          <p:cNvPr id="7" name="Text Placeholder 9"/>
          <p:cNvSpPr>
            <a:spLocks noGrp="1"/>
          </p:cNvSpPr>
          <p:nvPr>
            <p:ph type="body" sz="quarter" idx="14"/>
          </p:nvPr>
        </p:nvSpPr>
        <p:spPr>
          <a:xfrm>
            <a:off x="4943872" y="6436165"/>
            <a:ext cx="6912768" cy="357187"/>
          </a:xfrm>
        </p:spPr>
        <p:txBody>
          <a:bodyPr bIns="0" anchor="b" anchorCtr="0">
            <a:noAutofit/>
          </a:bodyPr>
          <a:lstStyle>
            <a:lvl1pPr marL="0" indent="0" algn="r">
              <a:spcBef>
                <a:spcPts val="0"/>
              </a:spcBef>
              <a:buNone/>
              <a:defRPr sz="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4079154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A5C62-6569-428D-A436-01830037908E}"/>
              </a:ext>
            </a:extLst>
          </p:cNvPr>
          <p:cNvSpPr>
            <a:spLocks noGrp="1"/>
          </p:cNvSpPr>
          <p:nvPr>
            <p:ph idx="1"/>
          </p:nvPr>
        </p:nvSpPr>
        <p:spPr>
          <a:xfrm>
            <a:off x="368299" y="1440000"/>
            <a:ext cx="5580000" cy="4860000"/>
          </a:xfrm>
        </p:spPr>
        <p:txBody>
          <a:bodyPr>
            <a:noAutofit/>
          </a:bodyPr>
          <a:lstStyle>
            <a:lvl1pPr>
              <a:spcBef>
                <a:spcPts val="0"/>
              </a:spcBef>
              <a:spcAft>
                <a:spcPts val="600"/>
              </a:spcAft>
              <a:buClr>
                <a:schemeClr val="bg2"/>
              </a:buClr>
              <a:defRPr>
                <a:solidFill>
                  <a:schemeClr val="tx1">
                    <a:lumMod val="65000"/>
                    <a:lumOff val="35000"/>
                  </a:schemeClr>
                </a:solidFill>
              </a:defRPr>
            </a:lvl1pPr>
            <a:lvl2pPr>
              <a:spcBef>
                <a:spcPts val="0"/>
              </a:spcBef>
              <a:spcAft>
                <a:spcPts val="600"/>
              </a:spcAft>
              <a:buClr>
                <a:schemeClr val="bg2"/>
              </a:buClr>
              <a:defRPr>
                <a:solidFill>
                  <a:schemeClr val="tx1">
                    <a:lumMod val="65000"/>
                    <a:lumOff val="35000"/>
                  </a:schemeClr>
                </a:solidFill>
              </a:defRPr>
            </a:lvl2pPr>
            <a:lvl3pPr>
              <a:spcBef>
                <a:spcPts val="0"/>
              </a:spcBef>
              <a:spcAft>
                <a:spcPts val="600"/>
              </a:spcAft>
              <a:buClr>
                <a:schemeClr val="bg2"/>
              </a:buClr>
              <a:defRPr>
                <a:solidFill>
                  <a:schemeClr val="tx1">
                    <a:lumMod val="65000"/>
                    <a:lumOff val="35000"/>
                  </a:schemeClr>
                </a:solidFill>
              </a:defRPr>
            </a:lvl3pPr>
            <a:lvl4pPr>
              <a:spcBef>
                <a:spcPts val="0"/>
              </a:spcBef>
              <a:spcAft>
                <a:spcPts val="600"/>
              </a:spcAft>
              <a:buClr>
                <a:schemeClr val="bg2"/>
              </a:buClr>
              <a:defRPr>
                <a:solidFill>
                  <a:schemeClr val="tx1">
                    <a:lumMod val="65000"/>
                    <a:lumOff val="35000"/>
                  </a:schemeClr>
                </a:solidFill>
              </a:defRPr>
            </a:lvl4pPr>
            <a:lvl5pPr>
              <a:spcBef>
                <a:spcPts val="0"/>
              </a:spcBef>
              <a:spcAft>
                <a:spcPts val="600"/>
              </a:spcAft>
              <a:buClr>
                <a:schemeClr val="bg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9DE13-3AEC-48AC-857A-888515781B5E}"/>
              </a:ext>
            </a:extLst>
          </p:cNvPr>
          <p:cNvSpPr>
            <a:spLocks noGrp="1"/>
          </p:cNvSpPr>
          <p:nvPr>
            <p:ph type="body" sz="quarter" idx="10" hasCustomPrompt="1"/>
          </p:nvPr>
        </p:nvSpPr>
        <p:spPr>
          <a:xfrm>
            <a:off x="368301" y="6382800"/>
            <a:ext cx="11069320" cy="396000"/>
          </a:xfrm>
        </p:spPr>
        <p:txBody>
          <a:bodyPr lIns="0" tIns="0" rIns="0" bIns="0" anchor="b">
            <a:noAutofit/>
          </a:bodyPr>
          <a:lstStyle>
            <a:lvl1pPr marL="0" indent="0">
              <a:lnSpc>
                <a:spcPct val="95000"/>
              </a:lnSpc>
              <a:spcBef>
                <a:spcPts val="0"/>
              </a:spcBef>
              <a:spcAft>
                <a:spcPts val="0"/>
              </a:spcAft>
              <a:buNone/>
              <a:defRPr sz="1000">
                <a:solidFill>
                  <a:schemeClr val="tx1">
                    <a:lumMod val="65000"/>
                    <a:lumOff val="35000"/>
                  </a:schemeClr>
                </a:solidFill>
              </a:defRPr>
            </a:lvl1pPr>
          </a:lstStyle>
          <a:p>
            <a:pPr lvl="0"/>
            <a:br>
              <a:rPr lang="en-US"/>
            </a:br>
            <a:r>
              <a:rPr lang="en-US"/>
              <a:t>Footnotes.</a:t>
            </a:r>
          </a:p>
        </p:txBody>
      </p:sp>
      <p:sp>
        <p:nvSpPr>
          <p:cNvPr id="8" name="Content Placeholder 7">
            <a:extLst>
              <a:ext uri="{FF2B5EF4-FFF2-40B4-BE49-F238E27FC236}">
                <a16:creationId xmlns:a16="http://schemas.microsoft.com/office/drawing/2014/main" id="{755F5041-F7F7-4BC3-B7A6-FA626A7AF905}"/>
              </a:ext>
            </a:extLst>
          </p:cNvPr>
          <p:cNvSpPr>
            <a:spLocks noGrp="1"/>
          </p:cNvSpPr>
          <p:nvPr>
            <p:ph sz="quarter" idx="11"/>
          </p:nvPr>
        </p:nvSpPr>
        <p:spPr>
          <a:xfrm>
            <a:off x="6240524" y="1440000"/>
            <a:ext cx="5580000" cy="4860000"/>
          </a:xfrm>
        </p:spPr>
        <p:txBody>
          <a:bodyPr/>
          <a:lstStyle>
            <a:lvl1pPr>
              <a:spcBef>
                <a:spcPts val="0"/>
              </a:spcBef>
              <a:spcAft>
                <a:spcPts val="600"/>
              </a:spcAft>
              <a:buClr>
                <a:schemeClr val="bg2"/>
              </a:buClr>
              <a:defRPr>
                <a:solidFill>
                  <a:schemeClr val="tx1">
                    <a:lumMod val="65000"/>
                    <a:lumOff val="35000"/>
                  </a:schemeClr>
                </a:solidFill>
              </a:defRPr>
            </a:lvl1pPr>
            <a:lvl2pPr>
              <a:spcBef>
                <a:spcPts val="0"/>
              </a:spcBef>
              <a:spcAft>
                <a:spcPts val="600"/>
              </a:spcAft>
              <a:buClr>
                <a:schemeClr val="bg2"/>
              </a:buClr>
              <a:defRPr>
                <a:solidFill>
                  <a:schemeClr val="tx1">
                    <a:lumMod val="65000"/>
                    <a:lumOff val="35000"/>
                  </a:schemeClr>
                </a:solidFill>
              </a:defRPr>
            </a:lvl2pPr>
            <a:lvl3pPr>
              <a:spcBef>
                <a:spcPts val="0"/>
              </a:spcBef>
              <a:spcAft>
                <a:spcPts val="600"/>
              </a:spcAft>
              <a:buClr>
                <a:schemeClr val="bg2"/>
              </a:buClr>
              <a:defRPr>
                <a:solidFill>
                  <a:schemeClr val="tx1">
                    <a:lumMod val="65000"/>
                    <a:lumOff val="35000"/>
                  </a:schemeClr>
                </a:solidFill>
              </a:defRPr>
            </a:lvl3pPr>
            <a:lvl4pPr>
              <a:spcBef>
                <a:spcPts val="0"/>
              </a:spcBef>
              <a:spcAft>
                <a:spcPts val="600"/>
              </a:spcAft>
              <a:buClr>
                <a:schemeClr val="bg2"/>
              </a:buClr>
              <a:defRPr>
                <a:solidFill>
                  <a:schemeClr val="tx1">
                    <a:lumMod val="65000"/>
                    <a:lumOff val="35000"/>
                  </a:schemeClr>
                </a:solidFill>
              </a:defRPr>
            </a:lvl4pPr>
            <a:lvl5pPr>
              <a:spcBef>
                <a:spcPts val="0"/>
              </a:spcBef>
              <a:spcAft>
                <a:spcPts val="600"/>
              </a:spcAft>
              <a:buClr>
                <a:schemeClr val="bg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E01A5B18-CB9B-47B7-9B8E-FED996EF7595}"/>
              </a:ext>
            </a:extLst>
          </p:cNvPr>
          <p:cNvSpPr>
            <a:spLocks noGrp="1"/>
          </p:cNvSpPr>
          <p:nvPr>
            <p:ph type="title"/>
          </p:nvPr>
        </p:nvSpPr>
        <p:spPr/>
        <p:txBody>
          <a:bodyPr/>
          <a:lstStyle>
            <a:lvl1pPr>
              <a:defRPr sz="2400"/>
            </a:lvl1pPr>
          </a:lstStyle>
          <a:p>
            <a:r>
              <a:rPr lang="en-US"/>
              <a:t>Click to edit Master title style</a:t>
            </a:r>
            <a:endParaRPr lang="en-GB"/>
          </a:p>
        </p:txBody>
      </p:sp>
      <p:sp>
        <p:nvSpPr>
          <p:cNvPr id="6" name="TextBox 5">
            <a:extLst>
              <a:ext uri="{FF2B5EF4-FFF2-40B4-BE49-F238E27FC236}">
                <a16:creationId xmlns:a16="http://schemas.microsoft.com/office/drawing/2014/main" id="{0B593D82-4F4E-4244-B551-72B0A5B22F0E}"/>
              </a:ext>
            </a:extLst>
          </p:cNvPr>
          <p:cNvSpPr txBox="1"/>
          <p:nvPr userDrawn="1"/>
        </p:nvSpPr>
        <p:spPr>
          <a:xfrm>
            <a:off x="11515725" y="6654602"/>
            <a:ext cx="304799" cy="123111"/>
          </a:xfrm>
          <a:prstGeom prst="rect">
            <a:avLst/>
          </a:prstGeom>
          <a:noFill/>
        </p:spPr>
        <p:txBody>
          <a:bodyPr wrap="square" lIns="0" tIns="0" rIns="0" bIns="0" rtlCol="0">
            <a:spAutoFit/>
          </a:bodyPr>
          <a:lstStyle/>
          <a:p>
            <a:pPr algn="r"/>
            <a:fld id="{69224A98-29DE-45E6-8DB3-27ADA25D97F4}" type="slidenum">
              <a:rPr lang="en-GB" sz="800" b="0" smtClean="0">
                <a:solidFill>
                  <a:schemeClr val="tx1">
                    <a:lumMod val="65000"/>
                    <a:lumOff val="35000"/>
                  </a:schemeClr>
                </a:solidFill>
              </a:rPr>
              <a:pPr algn="r"/>
              <a:t>‹#›</a:t>
            </a:fld>
            <a:endParaRPr lang="en-GB" sz="1400" b="0">
              <a:solidFill>
                <a:schemeClr val="tx1">
                  <a:lumMod val="65000"/>
                  <a:lumOff val="35000"/>
                </a:schemeClr>
              </a:solidFill>
            </a:endParaRPr>
          </a:p>
        </p:txBody>
      </p:sp>
    </p:spTree>
    <p:extLst>
      <p:ext uri="{BB962C8B-B14F-4D97-AF65-F5344CB8AC3E}">
        <p14:creationId xmlns:p14="http://schemas.microsoft.com/office/powerpoint/2010/main" val="240057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Rectangle 2"/>
          <p:cNvSpPr/>
          <p:nvPr userDrawn="1"/>
        </p:nvSpPr>
        <p:spPr>
          <a:xfrm>
            <a:off x="0" y="642941"/>
            <a:ext cx="11856640"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3590" fontAlgn="auto">
              <a:spcBef>
                <a:spcPts val="0"/>
              </a:spcBef>
              <a:spcAft>
                <a:spcPts val="0"/>
              </a:spcAft>
              <a:defRPr/>
            </a:pPr>
            <a:endParaRPr lang="en-GB" sz="1800">
              <a:solidFill>
                <a:prstClr val="white"/>
              </a:solidFill>
            </a:endParaRPr>
          </a:p>
        </p:txBody>
      </p:sp>
      <p:sp>
        <p:nvSpPr>
          <p:cNvPr id="9" name="Title 1"/>
          <p:cNvSpPr txBox="1">
            <a:spLocks/>
          </p:cNvSpPr>
          <p:nvPr userDrawn="1"/>
        </p:nvSpPr>
        <p:spPr bwMode="auto">
          <a:xfrm>
            <a:off x="571461" y="1500178"/>
            <a:ext cx="10703163" cy="1428760"/>
          </a:xfrm>
          <a:prstGeom prst="rect">
            <a:avLst/>
          </a:prstGeom>
          <a:noFill/>
          <a:ln w="9525">
            <a:noFill/>
            <a:miter lim="800000"/>
            <a:headEnd/>
            <a:tailEnd/>
          </a:ln>
        </p:spPr>
        <p:txBody>
          <a:bodyPr vert="horz" wrap="square" lIns="91420" tIns="45710" rIns="91420" bIns="45710" numCol="1" anchor="b" anchorCtr="0" compatLnSpc="1">
            <a:prstTxWarp prst="textNoShape">
              <a:avLst/>
            </a:prstTxWarp>
            <a:normAutofit/>
          </a:bodyPr>
          <a:lstStyle>
            <a:lvl1pPr algn="l" rtl="0" eaLnBrk="0" fontAlgn="base" hangingPunct="0">
              <a:spcBef>
                <a:spcPct val="0"/>
              </a:spcBef>
              <a:spcAft>
                <a:spcPct val="0"/>
              </a:spcAft>
              <a:defRPr lang="en-GB" sz="3600" kern="1200">
                <a:solidFill>
                  <a:srgbClr val="76004B"/>
                </a:solidFill>
                <a:latin typeface="+mj-lt"/>
                <a:ea typeface="+mj-ea"/>
                <a:cs typeface="+mj-cs"/>
              </a:defRPr>
            </a:lvl1pPr>
            <a:lvl2pPr algn="l" rtl="0" eaLnBrk="0" fontAlgn="base" hangingPunct="0">
              <a:spcBef>
                <a:spcPct val="0"/>
              </a:spcBef>
              <a:spcAft>
                <a:spcPct val="0"/>
              </a:spcAft>
              <a:defRPr sz="2800">
                <a:solidFill>
                  <a:srgbClr val="76004B"/>
                </a:solidFill>
                <a:latin typeface="Calibri" pitchFamily="34" charset="0"/>
              </a:defRPr>
            </a:lvl2pPr>
            <a:lvl3pPr algn="l" rtl="0" eaLnBrk="0" fontAlgn="base" hangingPunct="0">
              <a:spcBef>
                <a:spcPct val="0"/>
              </a:spcBef>
              <a:spcAft>
                <a:spcPct val="0"/>
              </a:spcAft>
              <a:defRPr sz="2800">
                <a:solidFill>
                  <a:srgbClr val="76004B"/>
                </a:solidFill>
                <a:latin typeface="Calibri" pitchFamily="34" charset="0"/>
              </a:defRPr>
            </a:lvl3pPr>
            <a:lvl4pPr algn="l" rtl="0" eaLnBrk="0" fontAlgn="base" hangingPunct="0">
              <a:spcBef>
                <a:spcPct val="0"/>
              </a:spcBef>
              <a:spcAft>
                <a:spcPct val="0"/>
              </a:spcAft>
              <a:defRPr sz="2800">
                <a:solidFill>
                  <a:srgbClr val="76004B"/>
                </a:solidFill>
                <a:latin typeface="Calibri" pitchFamily="34" charset="0"/>
              </a:defRPr>
            </a:lvl4pPr>
            <a:lvl5pPr algn="l" rtl="0" eaLnBrk="0" fontAlgn="base" hangingPunct="0">
              <a:spcBef>
                <a:spcPct val="0"/>
              </a:spcBef>
              <a:spcAft>
                <a:spcPct val="0"/>
              </a:spcAft>
              <a:defRPr sz="2800">
                <a:solidFill>
                  <a:srgbClr val="76004B"/>
                </a:solidFill>
                <a:latin typeface="Calibri" pitchFamily="34" charset="0"/>
              </a:defRPr>
            </a:lvl5pPr>
            <a:lvl6pPr marL="457200" algn="l" rtl="0" fontAlgn="base">
              <a:spcBef>
                <a:spcPct val="0"/>
              </a:spcBef>
              <a:spcAft>
                <a:spcPct val="0"/>
              </a:spcAft>
              <a:defRPr sz="2800">
                <a:solidFill>
                  <a:srgbClr val="76004B"/>
                </a:solidFill>
                <a:latin typeface="Calibri" pitchFamily="34" charset="0"/>
              </a:defRPr>
            </a:lvl6pPr>
            <a:lvl7pPr marL="914400" algn="l" rtl="0" fontAlgn="base">
              <a:spcBef>
                <a:spcPct val="0"/>
              </a:spcBef>
              <a:spcAft>
                <a:spcPct val="0"/>
              </a:spcAft>
              <a:defRPr sz="2800">
                <a:solidFill>
                  <a:srgbClr val="76004B"/>
                </a:solidFill>
                <a:latin typeface="Calibri" pitchFamily="34" charset="0"/>
              </a:defRPr>
            </a:lvl7pPr>
            <a:lvl8pPr marL="1371600" algn="l" rtl="0" fontAlgn="base">
              <a:spcBef>
                <a:spcPct val="0"/>
              </a:spcBef>
              <a:spcAft>
                <a:spcPct val="0"/>
              </a:spcAft>
              <a:defRPr sz="2800">
                <a:solidFill>
                  <a:srgbClr val="76004B"/>
                </a:solidFill>
                <a:latin typeface="Calibri" pitchFamily="34" charset="0"/>
              </a:defRPr>
            </a:lvl8pPr>
            <a:lvl9pPr marL="1828800" algn="l" rtl="0" fontAlgn="base">
              <a:spcBef>
                <a:spcPct val="0"/>
              </a:spcBef>
              <a:spcAft>
                <a:spcPct val="0"/>
              </a:spcAft>
              <a:defRPr sz="2800">
                <a:solidFill>
                  <a:srgbClr val="76004B"/>
                </a:solidFill>
                <a:latin typeface="Calibri" pitchFamily="34" charset="0"/>
              </a:defRPr>
            </a:lvl9pPr>
          </a:lstStyle>
          <a:p>
            <a:pPr defTabSz="914201"/>
            <a:r>
              <a:rPr lang="en-US" sz="3600">
                <a:solidFill>
                  <a:srgbClr val="1F497D"/>
                </a:solidFill>
                <a:latin typeface="FS Joey"/>
                <a:cs typeface="FS Joey"/>
              </a:rPr>
              <a:t>Click to edit Master title style</a:t>
            </a:r>
          </a:p>
        </p:txBody>
      </p:sp>
      <p:pic>
        <p:nvPicPr>
          <p:cNvPr id="5" name="Picture 4"/>
          <p:cNvPicPr>
            <a:picLocks noChangeAspect="1"/>
          </p:cNvPicPr>
          <p:nvPr userDrawn="1"/>
        </p:nvPicPr>
        <p:blipFill>
          <a:blip r:embed="rId2" cstate="print"/>
          <a:stretch>
            <a:fillRect/>
          </a:stretch>
        </p:blipFill>
        <p:spPr>
          <a:xfrm>
            <a:off x="0" y="-25689"/>
            <a:ext cx="12192000" cy="446267"/>
          </a:xfrm>
          <a:prstGeom prst="rect">
            <a:avLst/>
          </a:prstGeom>
        </p:spPr>
      </p:pic>
      <p:sp>
        <p:nvSpPr>
          <p:cNvPr id="6" name="Text Placeholder 9"/>
          <p:cNvSpPr>
            <a:spLocks noGrp="1"/>
          </p:cNvSpPr>
          <p:nvPr>
            <p:ph type="body" sz="quarter" idx="14"/>
          </p:nvPr>
        </p:nvSpPr>
        <p:spPr>
          <a:xfrm>
            <a:off x="4943872" y="6436165"/>
            <a:ext cx="6912768" cy="357187"/>
          </a:xfrm>
        </p:spPr>
        <p:txBody>
          <a:bodyPr bIns="0" anchor="b" anchorCtr="0">
            <a:noAutofit/>
          </a:bodyPr>
          <a:lstStyle>
            <a:lvl1pPr algn="r">
              <a:spcBef>
                <a:spcPts val="0"/>
              </a:spcBef>
              <a:buNone/>
              <a:defRPr sz="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3899718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stretch>
            <a:fillRect/>
          </a:stretch>
        </p:blipFill>
        <p:spPr>
          <a:xfrm>
            <a:off x="0" y="-25689"/>
            <a:ext cx="12192000" cy="446267"/>
          </a:xfrm>
          <a:prstGeom prst="rect">
            <a:avLst/>
          </a:prstGeom>
        </p:spPr>
      </p:pic>
      <p:sp>
        <p:nvSpPr>
          <p:cNvPr id="6" name="Text Placeholder 9"/>
          <p:cNvSpPr>
            <a:spLocks noGrp="1"/>
          </p:cNvSpPr>
          <p:nvPr>
            <p:ph type="body" sz="quarter" idx="15"/>
          </p:nvPr>
        </p:nvSpPr>
        <p:spPr>
          <a:xfrm>
            <a:off x="4943872" y="6436165"/>
            <a:ext cx="6912768" cy="357187"/>
          </a:xfrm>
        </p:spPr>
        <p:txBody>
          <a:bodyPr bIns="0" anchor="b" anchorCtr="0">
            <a:noAutofit/>
          </a:bodyPr>
          <a:lstStyle>
            <a:lvl1pPr marL="0" indent="0" algn="r">
              <a:spcBef>
                <a:spcPts val="0"/>
              </a:spcBef>
              <a:buNone/>
              <a:defRPr sz="800">
                <a:solidFill>
                  <a:schemeClr val="bg1"/>
                </a:solidFill>
                <a:latin typeface="+mn-lt"/>
              </a:defRPr>
            </a:lvl1pPr>
          </a:lstStyle>
          <a:p>
            <a:pPr lvl="0"/>
            <a:r>
              <a:rPr lang="en-US"/>
              <a:t>Click to edit Master text styles</a:t>
            </a:r>
          </a:p>
        </p:txBody>
      </p:sp>
      <p:sp>
        <p:nvSpPr>
          <p:cNvPr id="8" name="Text Placeholder 3"/>
          <p:cNvSpPr>
            <a:spLocks noGrp="1"/>
          </p:cNvSpPr>
          <p:nvPr>
            <p:ph type="body" sz="quarter" idx="16" hasCustomPrompt="1"/>
          </p:nvPr>
        </p:nvSpPr>
        <p:spPr>
          <a:xfrm>
            <a:off x="523200" y="5803049"/>
            <a:ext cx="11040533" cy="371278"/>
          </a:xfrm>
        </p:spPr>
        <p:txBody>
          <a:bodyPr lIns="0" tIns="0" rIns="0" bIns="0" anchor="b" anchorCtr="0"/>
          <a:lstStyle>
            <a:lvl1pPr marL="0" indent="0">
              <a:spcBef>
                <a:spcPts val="0"/>
              </a:spcBef>
              <a:buNone/>
              <a:defRPr sz="1000" i="1">
                <a:solidFill>
                  <a:srgbClr val="344882"/>
                </a:solidFill>
                <a:latin typeface="+mn-lt"/>
              </a:defRPr>
            </a:lvl1pPr>
            <a:lvl2pPr marL="457150" indent="0">
              <a:buNone/>
              <a:defRPr>
                <a:latin typeface="+mn-lt"/>
              </a:defRPr>
            </a:lvl2pPr>
            <a:lvl3pPr marL="914300" indent="0">
              <a:buNone/>
              <a:defRPr>
                <a:latin typeface="+mn-lt"/>
              </a:defRPr>
            </a:lvl3pPr>
            <a:lvl4pPr marL="1371451" indent="0">
              <a:buNone/>
              <a:defRPr>
                <a:latin typeface="+mn-lt"/>
              </a:defRPr>
            </a:lvl4pPr>
            <a:lvl5pPr marL="1828601" indent="0">
              <a:buNone/>
              <a:defRPr>
                <a:latin typeface="+mn-lt"/>
              </a:defRPr>
            </a:lvl5pPr>
          </a:lstStyle>
          <a:p>
            <a:pPr lvl="0"/>
            <a:r>
              <a:rPr lang="en-US"/>
              <a:t>Footnotes</a:t>
            </a:r>
          </a:p>
        </p:txBody>
      </p:sp>
      <p:sp>
        <p:nvSpPr>
          <p:cNvPr id="7" name="Title Placeholder 1"/>
          <p:cNvSpPr>
            <a:spLocks noGrp="1"/>
          </p:cNvSpPr>
          <p:nvPr>
            <p:ph type="title"/>
          </p:nvPr>
        </p:nvSpPr>
        <p:spPr bwMode="auto">
          <a:xfrm>
            <a:off x="514351" y="2"/>
            <a:ext cx="11040533" cy="857251"/>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a:t>Click to edit Master title style</a:t>
            </a:r>
            <a:endParaRPr lang="en-GB"/>
          </a:p>
        </p:txBody>
      </p:sp>
    </p:spTree>
    <p:extLst>
      <p:ext uri="{BB962C8B-B14F-4D97-AF65-F5344CB8AC3E}">
        <p14:creationId xmlns:p14="http://schemas.microsoft.com/office/powerpoint/2010/main" val="3668074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522923" y="1143002"/>
            <a:ext cx="11040000" cy="45858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p:cNvPicPr>
            <a:picLocks noChangeAspect="1"/>
          </p:cNvPicPr>
          <p:nvPr userDrawn="1"/>
        </p:nvPicPr>
        <p:blipFill>
          <a:blip r:embed="rId2" cstate="print"/>
          <a:stretch>
            <a:fillRect/>
          </a:stretch>
        </p:blipFill>
        <p:spPr>
          <a:xfrm>
            <a:off x="0" y="-25689"/>
            <a:ext cx="12192000" cy="446267"/>
          </a:xfrm>
          <a:prstGeom prst="rect">
            <a:avLst/>
          </a:prstGeom>
        </p:spPr>
      </p:pic>
      <p:sp>
        <p:nvSpPr>
          <p:cNvPr id="7" name="Text Placeholder 9"/>
          <p:cNvSpPr>
            <a:spLocks noGrp="1"/>
          </p:cNvSpPr>
          <p:nvPr>
            <p:ph type="body" sz="quarter" idx="14"/>
          </p:nvPr>
        </p:nvSpPr>
        <p:spPr>
          <a:xfrm>
            <a:off x="4943872" y="6436165"/>
            <a:ext cx="6912768" cy="357187"/>
          </a:xfrm>
        </p:spPr>
        <p:txBody>
          <a:bodyPr bIns="0" anchor="b" anchorCtr="0">
            <a:noAutofit/>
          </a:bodyPr>
          <a:lstStyle>
            <a:lvl1pPr marL="0" indent="0" algn="r">
              <a:spcBef>
                <a:spcPts val="0"/>
              </a:spcBef>
              <a:buNone/>
              <a:defRPr sz="800">
                <a:solidFill>
                  <a:schemeClr val="bg1"/>
                </a:solidFill>
                <a:latin typeface="+mn-lt"/>
              </a:defRPr>
            </a:lvl1pPr>
          </a:lstStyle>
          <a:p>
            <a:pPr lvl="0"/>
            <a:r>
              <a:rPr lang="en-US"/>
              <a:t>Click to edit Master text styles</a:t>
            </a:r>
          </a:p>
        </p:txBody>
      </p:sp>
      <p:sp>
        <p:nvSpPr>
          <p:cNvPr id="10" name="Text Placeholder 3"/>
          <p:cNvSpPr>
            <a:spLocks noGrp="1"/>
          </p:cNvSpPr>
          <p:nvPr>
            <p:ph type="body" sz="quarter" idx="15" hasCustomPrompt="1"/>
          </p:nvPr>
        </p:nvSpPr>
        <p:spPr>
          <a:xfrm>
            <a:off x="523200" y="5803049"/>
            <a:ext cx="11040533" cy="371278"/>
          </a:xfrm>
        </p:spPr>
        <p:txBody>
          <a:bodyPr lIns="0" tIns="0" rIns="0" bIns="0" anchor="b" anchorCtr="0"/>
          <a:lstStyle>
            <a:lvl1pPr marL="0" indent="0">
              <a:spcBef>
                <a:spcPts val="0"/>
              </a:spcBef>
              <a:buNone/>
              <a:defRPr sz="1000" i="1">
                <a:solidFill>
                  <a:srgbClr val="344882"/>
                </a:solidFill>
                <a:latin typeface="+mn-lt"/>
              </a:defRPr>
            </a:lvl1pPr>
            <a:lvl2pPr marL="457150" indent="0">
              <a:buNone/>
              <a:defRPr>
                <a:latin typeface="+mn-lt"/>
              </a:defRPr>
            </a:lvl2pPr>
            <a:lvl3pPr marL="914300" indent="0">
              <a:buNone/>
              <a:defRPr>
                <a:latin typeface="+mn-lt"/>
              </a:defRPr>
            </a:lvl3pPr>
            <a:lvl4pPr marL="1371451" indent="0">
              <a:buNone/>
              <a:defRPr>
                <a:latin typeface="+mn-lt"/>
              </a:defRPr>
            </a:lvl4pPr>
            <a:lvl5pPr marL="1828601" indent="0">
              <a:buNone/>
              <a:defRPr>
                <a:latin typeface="+mn-lt"/>
              </a:defRPr>
            </a:lvl5pPr>
          </a:lstStyle>
          <a:p>
            <a:pPr lvl="0"/>
            <a:r>
              <a:rPr lang="en-US"/>
              <a:t>Footnotes</a:t>
            </a:r>
          </a:p>
        </p:txBody>
      </p:sp>
      <p:sp>
        <p:nvSpPr>
          <p:cNvPr id="11" name="Title Placeholder 1"/>
          <p:cNvSpPr>
            <a:spLocks noGrp="1"/>
          </p:cNvSpPr>
          <p:nvPr>
            <p:ph type="title"/>
          </p:nvPr>
        </p:nvSpPr>
        <p:spPr bwMode="auto">
          <a:xfrm>
            <a:off x="514351" y="2"/>
            <a:ext cx="11040533" cy="857251"/>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a:t>Click to edit Master title style</a:t>
            </a:r>
            <a:endParaRPr lang="en-GB"/>
          </a:p>
        </p:txBody>
      </p:sp>
    </p:spTree>
    <p:extLst>
      <p:ext uri="{BB962C8B-B14F-4D97-AF65-F5344CB8AC3E}">
        <p14:creationId xmlns:p14="http://schemas.microsoft.com/office/powerpoint/2010/main" val="781236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461" y="1500178"/>
            <a:ext cx="10703163" cy="1428760"/>
          </a:xfrm>
        </p:spPr>
        <p:txBody>
          <a:bodyPr anchor="b">
            <a:normAutofit/>
          </a:bodyPr>
          <a:lstStyle>
            <a:lvl1pPr algn="l">
              <a:defRPr sz="3600">
                <a:solidFill>
                  <a:srgbClr val="1F497D"/>
                </a:solidFill>
              </a:defRPr>
            </a:lvl1pPr>
          </a:lstStyle>
          <a:p>
            <a:r>
              <a:rPr lang="en-US"/>
              <a:t>Click to edit Master title style</a:t>
            </a:r>
            <a:endParaRPr lang="en-GB"/>
          </a:p>
        </p:txBody>
      </p:sp>
      <p:sp>
        <p:nvSpPr>
          <p:cNvPr id="3" name="Subtitle 2"/>
          <p:cNvSpPr>
            <a:spLocks noGrp="1"/>
          </p:cNvSpPr>
          <p:nvPr>
            <p:ph type="subTitle" idx="1"/>
          </p:nvPr>
        </p:nvSpPr>
        <p:spPr>
          <a:xfrm>
            <a:off x="571461" y="3000372"/>
            <a:ext cx="7810555" cy="574924"/>
          </a:xfrm>
        </p:spPr>
        <p:txBody>
          <a:bodyPr>
            <a:noAutofit/>
          </a:bodyPr>
          <a:lstStyle>
            <a:lvl1pPr marL="0" indent="0" algn="l">
              <a:buNone/>
              <a:defRPr sz="3000">
                <a:solidFill>
                  <a:srgbClr val="344D82"/>
                </a:solidFill>
              </a:defRPr>
            </a:lvl1pPr>
            <a:lvl2pPr marL="457100" indent="0" algn="ctr">
              <a:buNone/>
              <a:defRPr>
                <a:solidFill>
                  <a:schemeClr val="tx1">
                    <a:tint val="75000"/>
                  </a:schemeClr>
                </a:solidFill>
              </a:defRPr>
            </a:lvl2pPr>
            <a:lvl3pPr marL="914201" indent="0" algn="ctr">
              <a:buNone/>
              <a:defRPr>
                <a:solidFill>
                  <a:schemeClr val="tx1">
                    <a:tint val="75000"/>
                  </a:schemeClr>
                </a:solidFill>
              </a:defRPr>
            </a:lvl3pPr>
            <a:lvl4pPr marL="1371301" indent="0" algn="ctr">
              <a:buNone/>
              <a:defRPr>
                <a:solidFill>
                  <a:schemeClr val="tx1">
                    <a:tint val="75000"/>
                  </a:schemeClr>
                </a:solidFill>
              </a:defRPr>
            </a:lvl4pPr>
            <a:lvl5pPr marL="1828402" indent="0" algn="ctr">
              <a:buNone/>
              <a:defRPr>
                <a:solidFill>
                  <a:schemeClr val="tx1">
                    <a:tint val="75000"/>
                  </a:schemeClr>
                </a:solidFill>
              </a:defRPr>
            </a:lvl5pPr>
            <a:lvl6pPr marL="2285502" indent="0" algn="ctr">
              <a:buNone/>
              <a:defRPr>
                <a:solidFill>
                  <a:schemeClr val="tx1">
                    <a:tint val="75000"/>
                  </a:schemeClr>
                </a:solidFill>
              </a:defRPr>
            </a:lvl6pPr>
            <a:lvl7pPr marL="2742604" indent="0" algn="ctr">
              <a:buNone/>
              <a:defRPr>
                <a:solidFill>
                  <a:schemeClr val="tx1">
                    <a:tint val="75000"/>
                  </a:schemeClr>
                </a:solidFill>
              </a:defRPr>
            </a:lvl7pPr>
            <a:lvl8pPr marL="3199702" indent="0" algn="ctr">
              <a:buNone/>
              <a:defRPr>
                <a:solidFill>
                  <a:schemeClr val="tx1">
                    <a:tint val="75000"/>
                  </a:schemeClr>
                </a:solidFill>
              </a:defRPr>
            </a:lvl8pPr>
            <a:lvl9pPr marL="3656804" indent="0" algn="ctr">
              <a:buNone/>
              <a:defRPr>
                <a:solidFill>
                  <a:schemeClr val="tx1">
                    <a:tint val="75000"/>
                  </a:schemeClr>
                </a:solidFill>
              </a:defRPr>
            </a:lvl9pPr>
          </a:lstStyle>
          <a:p>
            <a:r>
              <a:rPr lang="en-US"/>
              <a:t>Click to edit Master subtitle style</a:t>
            </a:r>
            <a:endParaRPr lang="en-GB"/>
          </a:p>
        </p:txBody>
      </p:sp>
      <p:sp>
        <p:nvSpPr>
          <p:cNvPr id="9" name="Text Placeholder 8"/>
          <p:cNvSpPr>
            <a:spLocks noGrp="1"/>
          </p:cNvSpPr>
          <p:nvPr>
            <p:ph type="body" sz="quarter" idx="13"/>
          </p:nvPr>
        </p:nvSpPr>
        <p:spPr>
          <a:xfrm>
            <a:off x="571465" y="3571878"/>
            <a:ext cx="7810516" cy="571504"/>
          </a:xfrm>
        </p:spPr>
        <p:txBody>
          <a:bodyPr>
            <a:noAutofit/>
          </a:bodyPr>
          <a:lstStyle>
            <a:lvl1pPr>
              <a:buNone/>
              <a:defRPr sz="3000" i="1">
                <a:solidFill>
                  <a:srgbClr val="5A5A59"/>
                </a:solidFill>
              </a:defRPr>
            </a:lvl1pPr>
          </a:lstStyle>
          <a:p>
            <a:pPr lvl="0"/>
            <a:r>
              <a:rPr lang="en-US"/>
              <a:t>Click to edit Master text styles</a:t>
            </a:r>
          </a:p>
        </p:txBody>
      </p:sp>
      <p:pic>
        <p:nvPicPr>
          <p:cNvPr id="4" name="Picture 3"/>
          <p:cNvPicPr>
            <a:picLocks noChangeAspect="1"/>
          </p:cNvPicPr>
          <p:nvPr userDrawn="1"/>
        </p:nvPicPr>
        <p:blipFill>
          <a:blip r:embed="rId2" cstate="print"/>
          <a:stretch>
            <a:fillRect/>
          </a:stretch>
        </p:blipFill>
        <p:spPr>
          <a:xfrm>
            <a:off x="0" y="-25689"/>
            <a:ext cx="12192000" cy="446267"/>
          </a:xfrm>
          <a:prstGeom prst="rect">
            <a:avLst/>
          </a:prstGeom>
        </p:spPr>
      </p:pic>
      <p:sp>
        <p:nvSpPr>
          <p:cNvPr id="7" name="Text Placeholder 9"/>
          <p:cNvSpPr>
            <a:spLocks noGrp="1"/>
          </p:cNvSpPr>
          <p:nvPr>
            <p:ph type="body" sz="quarter" idx="14"/>
          </p:nvPr>
        </p:nvSpPr>
        <p:spPr>
          <a:xfrm>
            <a:off x="4943872" y="6436165"/>
            <a:ext cx="6912768" cy="357187"/>
          </a:xfrm>
        </p:spPr>
        <p:txBody>
          <a:bodyPr bIns="0" anchor="b" anchorCtr="0">
            <a:noAutofit/>
          </a:bodyPr>
          <a:lstStyle>
            <a:lvl1pPr marL="0" indent="0" algn="r">
              <a:spcBef>
                <a:spcPts val="0"/>
              </a:spcBef>
              <a:buNone/>
              <a:defRPr sz="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784558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Rectangle 2"/>
          <p:cNvSpPr/>
          <p:nvPr userDrawn="1"/>
        </p:nvSpPr>
        <p:spPr>
          <a:xfrm>
            <a:off x="0" y="642941"/>
            <a:ext cx="11856640"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3590" fontAlgn="auto">
              <a:spcBef>
                <a:spcPts val="0"/>
              </a:spcBef>
              <a:spcAft>
                <a:spcPts val="0"/>
              </a:spcAft>
              <a:defRPr/>
            </a:pPr>
            <a:endParaRPr lang="en-GB" sz="1800">
              <a:solidFill>
                <a:prstClr val="white"/>
              </a:solidFill>
            </a:endParaRPr>
          </a:p>
        </p:txBody>
      </p:sp>
      <p:sp>
        <p:nvSpPr>
          <p:cNvPr id="9" name="Title 1"/>
          <p:cNvSpPr txBox="1">
            <a:spLocks/>
          </p:cNvSpPr>
          <p:nvPr userDrawn="1"/>
        </p:nvSpPr>
        <p:spPr bwMode="auto">
          <a:xfrm>
            <a:off x="571461" y="1500178"/>
            <a:ext cx="10703163" cy="1428760"/>
          </a:xfrm>
          <a:prstGeom prst="rect">
            <a:avLst/>
          </a:prstGeom>
          <a:noFill/>
          <a:ln w="9525">
            <a:noFill/>
            <a:miter lim="800000"/>
            <a:headEnd/>
            <a:tailEnd/>
          </a:ln>
        </p:spPr>
        <p:txBody>
          <a:bodyPr vert="horz" wrap="square" lIns="91420" tIns="45710" rIns="91420" bIns="45710" numCol="1" anchor="b" anchorCtr="0" compatLnSpc="1">
            <a:prstTxWarp prst="textNoShape">
              <a:avLst/>
            </a:prstTxWarp>
            <a:normAutofit/>
          </a:bodyPr>
          <a:lstStyle>
            <a:lvl1pPr algn="l" rtl="0" eaLnBrk="0" fontAlgn="base" hangingPunct="0">
              <a:spcBef>
                <a:spcPct val="0"/>
              </a:spcBef>
              <a:spcAft>
                <a:spcPct val="0"/>
              </a:spcAft>
              <a:defRPr lang="en-GB" sz="3600" kern="1200">
                <a:solidFill>
                  <a:srgbClr val="76004B"/>
                </a:solidFill>
                <a:latin typeface="+mj-lt"/>
                <a:ea typeface="+mj-ea"/>
                <a:cs typeface="+mj-cs"/>
              </a:defRPr>
            </a:lvl1pPr>
            <a:lvl2pPr algn="l" rtl="0" eaLnBrk="0" fontAlgn="base" hangingPunct="0">
              <a:spcBef>
                <a:spcPct val="0"/>
              </a:spcBef>
              <a:spcAft>
                <a:spcPct val="0"/>
              </a:spcAft>
              <a:defRPr sz="2800">
                <a:solidFill>
                  <a:srgbClr val="76004B"/>
                </a:solidFill>
                <a:latin typeface="Calibri" pitchFamily="34" charset="0"/>
              </a:defRPr>
            </a:lvl2pPr>
            <a:lvl3pPr algn="l" rtl="0" eaLnBrk="0" fontAlgn="base" hangingPunct="0">
              <a:spcBef>
                <a:spcPct val="0"/>
              </a:spcBef>
              <a:spcAft>
                <a:spcPct val="0"/>
              </a:spcAft>
              <a:defRPr sz="2800">
                <a:solidFill>
                  <a:srgbClr val="76004B"/>
                </a:solidFill>
                <a:latin typeface="Calibri" pitchFamily="34" charset="0"/>
              </a:defRPr>
            </a:lvl3pPr>
            <a:lvl4pPr algn="l" rtl="0" eaLnBrk="0" fontAlgn="base" hangingPunct="0">
              <a:spcBef>
                <a:spcPct val="0"/>
              </a:spcBef>
              <a:spcAft>
                <a:spcPct val="0"/>
              </a:spcAft>
              <a:defRPr sz="2800">
                <a:solidFill>
                  <a:srgbClr val="76004B"/>
                </a:solidFill>
                <a:latin typeface="Calibri" pitchFamily="34" charset="0"/>
              </a:defRPr>
            </a:lvl4pPr>
            <a:lvl5pPr algn="l" rtl="0" eaLnBrk="0" fontAlgn="base" hangingPunct="0">
              <a:spcBef>
                <a:spcPct val="0"/>
              </a:spcBef>
              <a:spcAft>
                <a:spcPct val="0"/>
              </a:spcAft>
              <a:defRPr sz="2800">
                <a:solidFill>
                  <a:srgbClr val="76004B"/>
                </a:solidFill>
                <a:latin typeface="Calibri" pitchFamily="34" charset="0"/>
              </a:defRPr>
            </a:lvl5pPr>
            <a:lvl6pPr marL="457200" algn="l" rtl="0" fontAlgn="base">
              <a:spcBef>
                <a:spcPct val="0"/>
              </a:spcBef>
              <a:spcAft>
                <a:spcPct val="0"/>
              </a:spcAft>
              <a:defRPr sz="2800">
                <a:solidFill>
                  <a:srgbClr val="76004B"/>
                </a:solidFill>
                <a:latin typeface="Calibri" pitchFamily="34" charset="0"/>
              </a:defRPr>
            </a:lvl6pPr>
            <a:lvl7pPr marL="914400" algn="l" rtl="0" fontAlgn="base">
              <a:spcBef>
                <a:spcPct val="0"/>
              </a:spcBef>
              <a:spcAft>
                <a:spcPct val="0"/>
              </a:spcAft>
              <a:defRPr sz="2800">
                <a:solidFill>
                  <a:srgbClr val="76004B"/>
                </a:solidFill>
                <a:latin typeface="Calibri" pitchFamily="34" charset="0"/>
              </a:defRPr>
            </a:lvl7pPr>
            <a:lvl8pPr marL="1371600" algn="l" rtl="0" fontAlgn="base">
              <a:spcBef>
                <a:spcPct val="0"/>
              </a:spcBef>
              <a:spcAft>
                <a:spcPct val="0"/>
              </a:spcAft>
              <a:defRPr sz="2800">
                <a:solidFill>
                  <a:srgbClr val="76004B"/>
                </a:solidFill>
                <a:latin typeface="Calibri" pitchFamily="34" charset="0"/>
              </a:defRPr>
            </a:lvl8pPr>
            <a:lvl9pPr marL="1828800" algn="l" rtl="0" fontAlgn="base">
              <a:spcBef>
                <a:spcPct val="0"/>
              </a:spcBef>
              <a:spcAft>
                <a:spcPct val="0"/>
              </a:spcAft>
              <a:defRPr sz="2800">
                <a:solidFill>
                  <a:srgbClr val="76004B"/>
                </a:solidFill>
                <a:latin typeface="Calibri" pitchFamily="34" charset="0"/>
              </a:defRPr>
            </a:lvl9pPr>
          </a:lstStyle>
          <a:p>
            <a:pPr defTabSz="914201"/>
            <a:r>
              <a:rPr lang="en-US" sz="3600">
                <a:solidFill>
                  <a:srgbClr val="1F497D"/>
                </a:solidFill>
                <a:latin typeface="FS Joey"/>
                <a:cs typeface="FS Joey"/>
              </a:rPr>
              <a:t>Click to edit Master title style</a:t>
            </a:r>
          </a:p>
        </p:txBody>
      </p:sp>
      <p:pic>
        <p:nvPicPr>
          <p:cNvPr id="5" name="Picture 4"/>
          <p:cNvPicPr>
            <a:picLocks noChangeAspect="1"/>
          </p:cNvPicPr>
          <p:nvPr userDrawn="1"/>
        </p:nvPicPr>
        <p:blipFill>
          <a:blip r:embed="rId2" cstate="print"/>
          <a:stretch>
            <a:fillRect/>
          </a:stretch>
        </p:blipFill>
        <p:spPr>
          <a:xfrm>
            <a:off x="0" y="-25689"/>
            <a:ext cx="12192000" cy="446267"/>
          </a:xfrm>
          <a:prstGeom prst="rect">
            <a:avLst/>
          </a:prstGeom>
        </p:spPr>
      </p:pic>
      <p:sp>
        <p:nvSpPr>
          <p:cNvPr id="6" name="Text Placeholder 9"/>
          <p:cNvSpPr>
            <a:spLocks noGrp="1"/>
          </p:cNvSpPr>
          <p:nvPr>
            <p:ph type="body" sz="quarter" idx="14"/>
          </p:nvPr>
        </p:nvSpPr>
        <p:spPr>
          <a:xfrm>
            <a:off x="4943872" y="6436165"/>
            <a:ext cx="6912768" cy="357187"/>
          </a:xfrm>
        </p:spPr>
        <p:txBody>
          <a:bodyPr bIns="0" anchor="b" anchorCtr="0">
            <a:noAutofit/>
          </a:bodyPr>
          <a:lstStyle>
            <a:lvl1pPr algn="r">
              <a:spcBef>
                <a:spcPts val="0"/>
              </a:spcBef>
              <a:buNone/>
              <a:defRPr sz="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3097388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stretch>
            <a:fillRect/>
          </a:stretch>
        </p:blipFill>
        <p:spPr>
          <a:xfrm>
            <a:off x="0" y="-25689"/>
            <a:ext cx="12192000" cy="446267"/>
          </a:xfrm>
          <a:prstGeom prst="rect">
            <a:avLst/>
          </a:prstGeom>
        </p:spPr>
      </p:pic>
      <p:sp>
        <p:nvSpPr>
          <p:cNvPr id="6" name="Text Placeholder 9"/>
          <p:cNvSpPr>
            <a:spLocks noGrp="1"/>
          </p:cNvSpPr>
          <p:nvPr>
            <p:ph type="body" sz="quarter" idx="15"/>
          </p:nvPr>
        </p:nvSpPr>
        <p:spPr>
          <a:xfrm>
            <a:off x="4943872" y="6436165"/>
            <a:ext cx="6912768" cy="357187"/>
          </a:xfrm>
        </p:spPr>
        <p:txBody>
          <a:bodyPr bIns="0" anchor="b" anchorCtr="0">
            <a:noAutofit/>
          </a:bodyPr>
          <a:lstStyle>
            <a:lvl1pPr marL="0" indent="0" algn="r">
              <a:spcBef>
                <a:spcPts val="0"/>
              </a:spcBef>
              <a:buNone/>
              <a:defRPr sz="800">
                <a:solidFill>
                  <a:schemeClr val="bg1"/>
                </a:solidFill>
                <a:latin typeface="+mn-lt"/>
              </a:defRPr>
            </a:lvl1pPr>
          </a:lstStyle>
          <a:p>
            <a:pPr lvl="0"/>
            <a:r>
              <a:rPr lang="en-US"/>
              <a:t>Click to edit Master text styles</a:t>
            </a:r>
          </a:p>
        </p:txBody>
      </p:sp>
      <p:sp>
        <p:nvSpPr>
          <p:cNvPr id="8" name="Text Placeholder 3"/>
          <p:cNvSpPr>
            <a:spLocks noGrp="1"/>
          </p:cNvSpPr>
          <p:nvPr>
            <p:ph type="body" sz="quarter" idx="16" hasCustomPrompt="1"/>
          </p:nvPr>
        </p:nvSpPr>
        <p:spPr>
          <a:xfrm>
            <a:off x="523200" y="5803049"/>
            <a:ext cx="11040533" cy="371278"/>
          </a:xfrm>
        </p:spPr>
        <p:txBody>
          <a:bodyPr lIns="0" tIns="0" rIns="0" bIns="0" anchor="b" anchorCtr="0"/>
          <a:lstStyle>
            <a:lvl1pPr marL="0" indent="0">
              <a:spcBef>
                <a:spcPts val="0"/>
              </a:spcBef>
              <a:buNone/>
              <a:defRPr sz="1000" i="1">
                <a:solidFill>
                  <a:srgbClr val="344882"/>
                </a:solidFill>
                <a:latin typeface="+mn-lt"/>
              </a:defRPr>
            </a:lvl1pPr>
            <a:lvl2pPr marL="457150" indent="0">
              <a:buNone/>
              <a:defRPr>
                <a:latin typeface="+mn-lt"/>
              </a:defRPr>
            </a:lvl2pPr>
            <a:lvl3pPr marL="914300" indent="0">
              <a:buNone/>
              <a:defRPr>
                <a:latin typeface="+mn-lt"/>
              </a:defRPr>
            </a:lvl3pPr>
            <a:lvl4pPr marL="1371451" indent="0">
              <a:buNone/>
              <a:defRPr>
                <a:latin typeface="+mn-lt"/>
              </a:defRPr>
            </a:lvl4pPr>
            <a:lvl5pPr marL="1828601" indent="0">
              <a:buNone/>
              <a:defRPr>
                <a:latin typeface="+mn-lt"/>
              </a:defRPr>
            </a:lvl5pPr>
          </a:lstStyle>
          <a:p>
            <a:pPr lvl="0"/>
            <a:r>
              <a:rPr lang="en-US"/>
              <a:t>Footnotes</a:t>
            </a:r>
          </a:p>
        </p:txBody>
      </p:sp>
      <p:sp>
        <p:nvSpPr>
          <p:cNvPr id="7" name="Title Placeholder 1"/>
          <p:cNvSpPr>
            <a:spLocks noGrp="1"/>
          </p:cNvSpPr>
          <p:nvPr>
            <p:ph type="title"/>
          </p:nvPr>
        </p:nvSpPr>
        <p:spPr bwMode="auto">
          <a:xfrm>
            <a:off x="514351" y="2"/>
            <a:ext cx="11040533" cy="857251"/>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a:t>Click to edit Master title style</a:t>
            </a:r>
            <a:endParaRPr lang="en-GB"/>
          </a:p>
        </p:txBody>
      </p:sp>
    </p:spTree>
    <p:extLst>
      <p:ext uri="{BB962C8B-B14F-4D97-AF65-F5344CB8AC3E}">
        <p14:creationId xmlns:p14="http://schemas.microsoft.com/office/powerpoint/2010/main" val="1495155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522923" y="1143002"/>
            <a:ext cx="11040000" cy="45858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p:cNvPicPr>
            <a:picLocks noChangeAspect="1"/>
          </p:cNvPicPr>
          <p:nvPr userDrawn="1"/>
        </p:nvPicPr>
        <p:blipFill>
          <a:blip r:embed="rId2" cstate="print"/>
          <a:stretch>
            <a:fillRect/>
          </a:stretch>
        </p:blipFill>
        <p:spPr>
          <a:xfrm>
            <a:off x="0" y="-25689"/>
            <a:ext cx="12192000" cy="446267"/>
          </a:xfrm>
          <a:prstGeom prst="rect">
            <a:avLst/>
          </a:prstGeom>
        </p:spPr>
      </p:pic>
      <p:sp>
        <p:nvSpPr>
          <p:cNvPr id="7" name="Text Placeholder 9"/>
          <p:cNvSpPr>
            <a:spLocks noGrp="1"/>
          </p:cNvSpPr>
          <p:nvPr>
            <p:ph type="body" sz="quarter" idx="14"/>
          </p:nvPr>
        </p:nvSpPr>
        <p:spPr>
          <a:xfrm>
            <a:off x="4943872" y="6436165"/>
            <a:ext cx="6912768" cy="357187"/>
          </a:xfrm>
        </p:spPr>
        <p:txBody>
          <a:bodyPr bIns="0" anchor="b" anchorCtr="0">
            <a:noAutofit/>
          </a:bodyPr>
          <a:lstStyle>
            <a:lvl1pPr marL="0" indent="0" algn="r">
              <a:spcBef>
                <a:spcPts val="0"/>
              </a:spcBef>
              <a:buNone/>
              <a:defRPr sz="800">
                <a:solidFill>
                  <a:schemeClr val="bg1"/>
                </a:solidFill>
                <a:latin typeface="+mn-lt"/>
              </a:defRPr>
            </a:lvl1pPr>
          </a:lstStyle>
          <a:p>
            <a:pPr lvl="0"/>
            <a:r>
              <a:rPr lang="en-US"/>
              <a:t>Click to edit Master text styles</a:t>
            </a:r>
          </a:p>
        </p:txBody>
      </p:sp>
      <p:sp>
        <p:nvSpPr>
          <p:cNvPr id="10" name="Text Placeholder 3"/>
          <p:cNvSpPr>
            <a:spLocks noGrp="1"/>
          </p:cNvSpPr>
          <p:nvPr>
            <p:ph type="body" sz="quarter" idx="15" hasCustomPrompt="1"/>
          </p:nvPr>
        </p:nvSpPr>
        <p:spPr>
          <a:xfrm>
            <a:off x="523200" y="5803049"/>
            <a:ext cx="11040533" cy="371278"/>
          </a:xfrm>
        </p:spPr>
        <p:txBody>
          <a:bodyPr lIns="0" tIns="0" rIns="0" bIns="0" anchor="b" anchorCtr="0"/>
          <a:lstStyle>
            <a:lvl1pPr marL="0" indent="0">
              <a:spcBef>
                <a:spcPts val="0"/>
              </a:spcBef>
              <a:buNone/>
              <a:defRPr sz="1000" i="1">
                <a:solidFill>
                  <a:srgbClr val="344882"/>
                </a:solidFill>
                <a:latin typeface="+mn-lt"/>
              </a:defRPr>
            </a:lvl1pPr>
            <a:lvl2pPr marL="457150" indent="0">
              <a:buNone/>
              <a:defRPr>
                <a:latin typeface="+mn-lt"/>
              </a:defRPr>
            </a:lvl2pPr>
            <a:lvl3pPr marL="914300" indent="0">
              <a:buNone/>
              <a:defRPr>
                <a:latin typeface="+mn-lt"/>
              </a:defRPr>
            </a:lvl3pPr>
            <a:lvl4pPr marL="1371451" indent="0">
              <a:buNone/>
              <a:defRPr>
                <a:latin typeface="+mn-lt"/>
              </a:defRPr>
            </a:lvl4pPr>
            <a:lvl5pPr marL="1828601" indent="0">
              <a:buNone/>
              <a:defRPr>
                <a:latin typeface="+mn-lt"/>
              </a:defRPr>
            </a:lvl5pPr>
          </a:lstStyle>
          <a:p>
            <a:pPr lvl="0"/>
            <a:r>
              <a:rPr lang="en-US"/>
              <a:t>Footnotes</a:t>
            </a:r>
          </a:p>
        </p:txBody>
      </p:sp>
      <p:sp>
        <p:nvSpPr>
          <p:cNvPr id="11" name="Title Placeholder 1"/>
          <p:cNvSpPr>
            <a:spLocks noGrp="1"/>
          </p:cNvSpPr>
          <p:nvPr>
            <p:ph type="title"/>
          </p:nvPr>
        </p:nvSpPr>
        <p:spPr bwMode="auto">
          <a:xfrm>
            <a:off x="514351" y="2"/>
            <a:ext cx="11040533" cy="857251"/>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a:t>Click to edit Master title style</a:t>
            </a:r>
            <a:endParaRPr lang="en-GB"/>
          </a:p>
        </p:txBody>
      </p:sp>
    </p:spTree>
    <p:extLst>
      <p:ext uri="{BB962C8B-B14F-4D97-AF65-F5344CB8AC3E}">
        <p14:creationId xmlns:p14="http://schemas.microsoft.com/office/powerpoint/2010/main" val="1242037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No direct DOAC comparisons are possible as there are no head-to-head studies on DOACs. Real-world data collection only permits hypotheses to be generated and does not allow any statements to be made on causality.</a:t>
            </a:r>
          </a:p>
        </p:txBody>
      </p:sp>
      <p:sp>
        <p:nvSpPr>
          <p:cNvPr id="6" name="Slide Number Placeholder 5"/>
          <p:cNvSpPr>
            <a:spLocks noGrp="1"/>
          </p:cNvSpPr>
          <p:nvPr>
            <p:ph type="sldNum" sz="quarter" idx="12"/>
          </p:nvPr>
        </p:nvSpPr>
        <p:spPr/>
        <p:txBody>
          <a:bodyPr/>
          <a:lstStyle/>
          <a:p>
            <a:fld id="{9FDB2E92-7811-DE46-A66E-909CEBBC0F28}" type="slidenum">
              <a:rPr lang="en-US" smtClean="0"/>
              <a:t>‹#›</a:t>
            </a:fld>
            <a:endParaRPr lang="en-US"/>
          </a:p>
        </p:txBody>
      </p:sp>
    </p:spTree>
    <p:extLst>
      <p:ext uri="{BB962C8B-B14F-4D97-AF65-F5344CB8AC3E}">
        <p14:creationId xmlns:p14="http://schemas.microsoft.com/office/powerpoint/2010/main" val="35152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No direct DOAC comparisons are possible as there are no head-to-head studies on DOACs. Real-world data collection only permits hypotheses to be generated and does not allow any statements to be made on causality.</a:t>
            </a:r>
          </a:p>
        </p:txBody>
      </p:sp>
      <p:sp>
        <p:nvSpPr>
          <p:cNvPr id="6" name="Slide Number Placeholder 5"/>
          <p:cNvSpPr>
            <a:spLocks noGrp="1"/>
          </p:cNvSpPr>
          <p:nvPr>
            <p:ph type="sldNum" sz="quarter" idx="12"/>
          </p:nvPr>
        </p:nvSpPr>
        <p:spPr/>
        <p:txBody>
          <a:bodyPr/>
          <a:lstStyle/>
          <a:p>
            <a:fld id="{9FDB2E92-7811-DE46-A66E-909CEBBC0F28}" type="slidenum">
              <a:rPr lang="en-US" smtClean="0"/>
              <a:t>‹#›</a:t>
            </a:fld>
            <a:endParaRPr lang="en-US"/>
          </a:p>
        </p:txBody>
      </p:sp>
    </p:spTree>
    <p:extLst>
      <p:ext uri="{BB962C8B-B14F-4D97-AF65-F5344CB8AC3E}">
        <p14:creationId xmlns:p14="http://schemas.microsoft.com/office/powerpoint/2010/main" val="4240525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Divider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ABCE852-1DFE-4CCE-8327-A8349918C1FE}"/>
              </a:ext>
            </a:extLst>
          </p:cNvPr>
          <p:cNvGraphicFramePr>
            <a:graphicFrameLocks noChangeAspect="1"/>
          </p:cNvGraphicFramePr>
          <p:nvPr userDrawn="1">
            <p:custDataLst>
              <p:tags r:id="rId1"/>
            </p:custDataLst>
            <p:extLst>
              <p:ext uri="{D42A27DB-BD31-4B8C-83A1-F6EECF244321}">
                <p14:modId xmlns:p14="http://schemas.microsoft.com/office/powerpoint/2010/main" val="1026028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3" progId="TCLayout.ActiveDocument.1">
                  <p:embed/>
                </p:oleObj>
              </mc:Choice>
              <mc:Fallback>
                <p:oleObj name="think-cell Slide" r:id="rId3" imgW="532" imgH="533" progId="TCLayout.ActiveDocument.1">
                  <p:embed/>
                  <p:pic>
                    <p:nvPicPr>
                      <p:cNvPr id="4" name="Object 3" hidden="1">
                        <a:extLst>
                          <a:ext uri="{FF2B5EF4-FFF2-40B4-BE49-F238E27FC236}">
                            <a16:creationId xmlns:a16="http://schemas.microsoft.com/office/drawing/2014/main" id="{8ABCE852-1DFE-4CCE-8327-A8349918C1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3DCCABC-3CE6-447E-B316-A7F7AAAA4FE4}"/>
              </a:ext>
            </a:extLst>
          </p:cNvPr>
          <p:cNvSpPr>
            <a:spLocks noGrp="1"/>
          </p:cNvSpPr>
          <p:nvPr>
            <p:ph type="ctrTitle"/>
          </p:nvPr>
        </p:nvSpPr>
        <p:spPr>
          <a:xfrm>
            <a:off x="374400" y="2599199"/>
            <a:ext cx="7645927" cy="1072800"/>
          </a:xfrm>
        </p:spPr>
        <p:txBody>
          <a:bodyPr vert="horz" anchor="ctr">
            <a:noAutofit/>
          </a:bodyPr>
          <a:lstStyle>
            <a:lvl1pPr marL="0" algn="l" defTabSz="914400" rtl="0" eaLnBrk="1" latinLnBrk="0" hangingPunct="1">
              <a:lnSpc>
                <a:spcPct val="90000"/>
              </a:lnSpc>
              <a:spcBef>
                <a:spcPct val="0"/>
              </a:spcBef>
              <a:buNone/>
              <a:defRPr lang="en-GB" sz="4400" b="1" kern="1200" dirty="0">
                <a:solidFill>
                  <a:schemeClr val="tx2"/>
                </a:solidFill>
                <a:latin typeface="+mn-lt"/>
                <a:ea typeface="+mj-ea"/>
                <a:cs typeface="+mj-cs"/>
              </a:defRPr>
            </a:lvl1pPr>
          </a:lstStyle>
          <a:p>
            <a:r>
              <a:rPr lang="en-US"/>
              <a:t>Click to edit Master title</a:t>
            </a:r>
            <a:endParaRPr lang="en-GB"/>
          </a:p>
        </p:txBody>
      </p:sp>
      <p:sp>
        <p:nvSpPr>
          <p:cNvPr id="17" name="Subtitle 2">
            <a:extLst>
              <a:ext uri="{FF2B5EF4-FFF2-40B4-BE49-F238E27FC236}">
                <a16:creationId xmlns:a16="http://schemas.microsoft.com/office/drawing/2014/main" id="{7E96C5D7-95CF-444D-87B5-7FAF71876A4B}"/>
              </a:ext>
            </a:extLst>
          </p:cNvPr>
          <p:cNvSpPr>
            <a:spLocks noGrp="1"/>
          </p:cNvSpPr>
          <p:nvPr>
            <p:ph type="subTitle" idx="1"/>
          </p:nvPr>
        </p:nvSpPr>
        <p:spPr>
          <a:xfrm>
            <a:off x="374400" y="3938650"/>
            <a:ext cx="5489966" cy="1319150"/>
          </a:xfrm>
        </p:spPr>
        <p:txBody>
          <a:bodyPr>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GB" sz="2400" kern="1200" dirty="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Rectangle 4">
            <a:extLst>
              <a:ext uri="{FF2B5EF4-FFF2-40B4-BE49-F238E27FC236}">
                <a16:creationId xmlns:a16="http://schemas.microsoft.com/office/drawing/2014/main" id="{59834C71-805E-4C20-B94A-6FE6EF7DBBD1}"/>
              </a:ext>
            </a:extLst>
          </p:cNvPr>
          <p:cNvSpPr/>
          <p:nvPr userDrawn="1"/>
        </p:nvSpPr>
        <p:spPr>
          <a:xfrm>
            <a:off x="0" y="2599199"/>
            <a:ext cx="183600" cy="107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err="1"/>
          </a:p>
        </p:txBody>
      </p:sp>
    </p:spTree>
    <p:extLst>
      <p:ext uri="{BB962C8B-B14F-4D97-AF65-F5344CB8AC3E}">
        <p14:creationId xmlns:p14="http://schemas.microsoft.com/office/powerpoint/2010/main" val="2571747756"/>
      </p:ext>
    </p:extLst>
  </p:cSld>
  <p:clrMapOvr>
    <a:masterClrMapping/>
  </p:clrMapOvr>
  <p:extLst>
    <p:ext uri="{DCECCB84-F9BA-43D5-87BE-67443E8EF086}">
      <p15:sldGuideLst xmlns:p15="http://schemas.microsoft.com/office/powerpoint/2012/main">
        <p15:guide id="1" pos="3840">
          <p15:clr>
            <a:srgbClr val="FBAE40"/>
          </p15:clr>
        </p15:guide>
        <p15:guide id="2" pos="43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D2FA-41A5-4FC3-B5F9-7D8E2EBDB045}"/>
              </a:ext>
            </a:extLst>
          </p:cNvPr>
          <p:cNvSpPr>
            <a:spLocks noGrp="1"/>
          </p:cNvSpPr>
          <p:nvPr>
            <p:ph type="title"/>
          </p:nvPr>
        </p:nvSpPr>
        <p:spPr/>
        <p:txBody>
          <a:bodyPr/>
          <a:lstStyle>
            <a:lvl1pPr>
              <a:defRPr sz="2400"/>
            </a:lvl1pPr>
          </a:lstStyle>
          <a:p>
            <a:r>
              <a:rPr lang="en-US"/>
              <a:t>Click to edit Master title style</a:t>
            </a:r>
            <a:endParaRPr lang="en-GB"/>
          </a:p>
        </p:txBody>
      </p:sp>
      <p:sp>
        <p:nvSpPr>
          <p:cNvPr id="4" name="Text Placeholder 4">
            <a:extLst>
              <a:ext uri="{FF2B5EF4-FFF2-40B4-BE49-F238E27FC236}">
                <a16:creationId xmlns:a16="http://schemas.microsoft.com/office/drawing/2014/main" id="{01CF29DC-E994-4C38-8B5A-B516B4457C29}"/>
              </a:ext>
            </a:extLst>
          </p:cNvPr>
          <p:cNvSpPr>
            <a:spLocks noGrp="1"/>
          </p:cNvSpPr>
          <p:nvPr>
            <p:ph type="body" sz="quarter" idx="10" hasCustomPrompt="1"/>
          </p:nvPr>
        </p:nvSpPr>
        <p:spPr>
          <a:xfrm>
            <a:off x="368301" y="6382800"/>
            <a:ext cx="11069320" cy="396000"/>
          </a:xfrm>
        </p:spPr>
        <p:txBody>
          <a:bodyPr lIns="0" tIns="0" rIns="0" bIns="0" anchor="b">
            <a:noAutofit/>
          </a:bodyPr>
          <a:lstStyle>
            <a:lvl1pPr marL="0" indent="0">
              <a:lnSpc>
                <a:spcPct val="95000"/>
              </a:lnSpc>
              <a:spcBef>
                <a:spcPts val="0"/>
              </a:spcBef>
              <a:spcAft>
                <a:spcPts val="300"/>
              </a:spcAft>
              <a:buNone/>
              <a:defRPr sz="1000">
                <a:solidFill>
                  <a:schemeClr val="tx1">
                    <a:lumMod val="65000"/>
                    <a:lumOff val="35000"/>
                  </a:schemeClr>
                </a:solidFill>
              </a:defRPr>
            </a:lvl1pPr>
          </a:lstStyle>
          <a:p>
            <a:pPr lvl="0"/>
            <a:br>
              <a:rPr lang="en-US"/>
            </a:br>
            <a:r>
              <a:rPr lang="en-US"/>
              <a:t>Footnotes.</a:t>
            </a:r>
          </a:p>
        </p:txBody>
      </p:sp>
    </p:spTree>
    <p:extLst>
      <p:ext uri="{BB962C8B-B14F-4D97-AF65-F5344CB8AC3E}">
        <p14:creationId xmlns:p14="http://schemas.microsoft.com/office/powerpoint/2010/main" val="3406227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515FFC6-124C-4761-9FB3-1BE67665FAE6}"/>
              </a:ext>
            </a:extLst>
          </p:cNvPr>
          <p:cNvGraphicFramePr>
            <a:graphicFrameLocks noChangeAspect="1"/>
          </p:cNvGraphicFramePr>
          <p:nvPr userDrawn="1">
            <p:custDataLst>
              <p:tags r:id="rId1"/>
            </p:custDataLst>
            <p:extLst>
              <p:ext uri="{D42A27DB-BD31-4B8C-83A1-F6EECF244321}">
                <p14:modId xmlns:p14="http://schemas.microsoft.com/office/powerpoint/2010/main" val="2785922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3" progId="TCLayout.ActiveDocument.1">
                  <p:embed/>
                </p:oleObj>
              </mc:Choice>
              <mc:Fallback>
                <p:oleObj name="think-cell Slide" r:id="rId3" imgW="532" imgH="533" progId="TCLayout.ActiveDocument.1">
                  <p:embed/>
                  <p:pic>
                    <p:nvPicPr>
                      <p:cNvPr id="6" name="Object 5" hidden="1">
                        <a:extLst>
                          <a:ext uri="{FF2B5EF4-FFF2-40B4-BE49-F238E27FC236}">
                            <a16:creationId xmlns:a16="http://schemas.microsoft.com/office/drawing/2014/main" id="{2515FFC6-124C-4761-9FB3-1BE67665FA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E5AA5C62-6569-428D-A436-01830037908E}"/>
              </a:ext>
            </a:extLst>
          </p:cNvPr>
          <p:cNvSpPr>
            <a:spLocks noGrp="1"/>
          </p:cNvSpPr>
          <p:nvPr>
            <p:ph idx="1"/>
          </p:nvPr>
        </p:nvSpPr>
        <p:spPr>
          <a:xfrm>
            <a:off x="368299" y="1440000"/>
            <a:ext cx="11452225" cy="4860000"/>
          </a:xfrm>
        </p:spPr>
        <p:txBody>
          <a:bodyPr>
            <a:noAutofit/>
          </a:bodyPr>
          <a:lstStyle>
            <a:lvl1pPr>
              <a:spcBef>
                <a:spcPts val="0"/>
              </a:spcBef>
              <a:spcAft>
                <a:spcPts val="600"/>
              </a:spcAft>
              <a:buClr>
                <a:schemeClr val="bg2"/>
              </a:buClr>
              <a:defRPr>
                <a:solidFill>
                  <a:schemeClr val="tx1">
                    <a:lumMod val="65000"/>
                    <a:lumOff val="35000"/>
                  </a:schemeClr>
                </a:solidFill>
              </a:defRPr>
            </a:lvl1pPr>
            <a:lvl2pPr>
              <a:spcBef>
                <a:spcPts val="0"/>
              </a:spcBef>
              <a:spcAft>
                <a:spcPts val="600"/>
              </a:spcAft>
              <a:buClr>
                <a:schemeClr val="bg2"/>
              </a:buClr>
              <a:defRPr>
                <a:solidFill>
                  <a:schemeClr val="tx1">
                    <a:lumMod val="65000"/>
                    <a:lumOff val="35000"/>
                  </a:schemeClr>
                </a:solidFill>
              </a:defRPr>
            </a:lvl2pPr>
            <a:lvl3pPr>
              <a:spcBef>
                <a:spcPts val="0"/>
              </a:spcBef>
              <a:spcAft>
                <a:spcPts val="600"/>
              </a:spcAft>
              <a:buClr>
                <a:schemeClr val="bg2"/>
              </a:buClr>
              <a:defRPr>
                <a:solidFill>
                  <a:schemeClr val="tx1">
                    <a:lumMod val="65000"/>
                    <a:lumOff val="35000"/>
                  </a:schemeClr>
                </a:solidFill>
              </a:defRPr>
            </a:lvl3pPr>
            <a:lvl4pPr>
              <a:spcBef>
                <a:spcPts val="0"/>
              </a:spcBef>
              <a:spcAft>
                <a:spcPts val="600"/>
              </a:spcAft>
              <a:buClr>
                <a:schemeClr val="bg2"/>
              </a:buClr>
              <a:defRPr>
                <a:solidFill>
                  <a:schemeClr val="tx1">
                    <a:lumMod val="65000"/>
                    <a:lumOff val="35000"/>
                  </a:schemeClr>
                </a:solidFill>
              </a:defRPr>
            </a:lvl4pPr>
            <a:lvl5pPr>
              <a:spcBef>
                <a:spcPts val="0"/>
              </a:spcBef>
              <a:spcAft>
                <a:spcPts val="600"/>
              </a:spcAft>
              <a:buClr>
                <a:schemeClr val="bg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9DE13-3AEC-48AC-857A-888515781B5E}"/>
              </a:ext>
            </a:extLst>
          </p:cNvPr>
          <p:cNvSpPr>
            <a:spLocks noGrp="1"/>
          </p:cNvSpPr>
          <p:nvPr>
            <p:ph type="body" sz="quarter" idx="10" hasCustomPrompt="1"/>
          </p:nvPr>
        </p:nvSpPr>
        <p:spPr>
          <a:xfrm>
            <a:off x="368301" y="6382800"/>
            <a:ext cx="11070000" cy="396000"/>
          </a:xfrm>
        </p:spPr>
        <p:txBody>
          <a:bodyPr lIns="0" tIns="0" rIns="0" bIns="0" anchor="b">
            <a:noAutofit/>
          </a:bodyPr>
          <a:lstStyle>
            <a:lvl1pPr marL="0" indent="0">
              <a:lnSpc>
                <a:spcPct val="95000"/>
              </a:lnSpc>
              <a:spcBef>
                <a:spcPts val="0"/>
              </a:spcBef>
              <a:spcAft>
                <a:spcPts val="0"/>
              </a:spcAft>
              <a:buNone/>
              <a:defRPr sz="1000">
                <a:solidFill>
                  <a:schemeClr val="tx1">
                    <a:lumMod val="65000"/>
                    <a:lumOff val="35000"/>
                  </a:schemeClr>
                </a:solidFill>
              </a:defRPr>
            </a:lvl1pPr>
          </a:lstStyle>
          <a:p>
            <a:pPr lvl="0"/>
            <a:br>
              <a:rPr lang="en-US"/>
            </a:br>
            <a:r>
              <a:rPr lang="en-US"/>
              <a:t>Footnotes.</a:t>
            </a:r>
          </a:p>
        </p:txBody>
      </p:sp>
      <p:sp>
        <p:nvSpPr>
          <p:cNvPr id="7" name="TextBox 6">
            <a:extLst>
              <a:ext uri="{FF2B5EF4-FFF2-40B4-BE49-F238E27FC236}">
                <a16:creationId xmlns:a16="http://schemas.microsoft.com/office/drawing/2014/main" id="{104A8B03-AF45-4200-A49F-7566412EA98F}"/>
              </a:ext>
            </a:extLst>
          </p:cNvPr>
          <p:cNvSpPr txBox="1"/>
          <p:nvPr userDrawn="1"/>
        </p:nvSpPr>
        <p:spPr>
          <a:xfrm>
            <a:off x="11515725" y="6654602"/>
            <a:ext cx="304799" cy="123111"/>
          </a:xfrm>
          <a:prstGeom prst="rect">
            <a:avLst/>
          </a:prstGeom>
          <a:noFill/>
        </p:spPr>
        <p:txBody>
          <a:bodyPr wrap="square" lIns="0" tIns="0" rIns="0" bIns="0" rtlCol="0">
            <a:spAutoFit/>
          </a:bodyPr>
          <a:lstStyle/>
          <a:p>
            <a:pPr algn="r"/>
            <a:fld id="{69224A98-29DE-45E6-8DB3-27ADA25D97F4}" type="slidenum">
              <a:rPr lang="en-GB" sz="800" b="0" smtClean="0">
                <a:solidFill>
                  <a:schemeClr val="tx1">
                    <a:lumMod val="65000"/>
                    <a:lumOff val="35000"/>
                  </a:schemeClr>
                </a:solidFill>
              </a:rPr>
              <a:pPr algn="r"/>
              <a:t>‹#›</a:t>
            </a:fld>
            <a:endParaRPr lang="en-GB" sz="1400" b="0">
              <a:solidFill>
                <a:schemeClr val="tx1">
                  <a:lumMod val="65000"/>
                  <a:lumOff val="35000"/>
                </a:schemeClr>
              </a:solidFill>
            </a:endParaRPr>
          </a:p>
        </p:txBody>
      </p:sp>
      <p:sp>
        <p:nvSpPr>
          <p:cNvPr id="4" name="Title 3">
            <a:extLst>
              <a:ext uri="{FF2B5EF4-FFF2-40B4-BE49-F238E27FC236}">
                <a16:creationId xmlns:a16="http://schemas.microsoft.com/office/drawing/2014/main" id="{F08EE798-327E-409F-8460-318DB3016666}"/>
              </a:ext>
            </a:extLst>
          </p:cNvPr>
          <p:cNvSpPr>
            <a:spLocks noGrp="1"/>
          </p:cNvSpPr>
          <p:nvPr>
            <p:ph type="title"/>
          </p:nvPr>
        </p:nvSpPr>
        <p:spPr/>
        <p:txBody>
          <a:bodyPr vert="horz"/>
          <a:lstStyle/>
          <a:p>
            <a:r>
              <a:rPr lang="en-US"/>
              <a:t>Click to edit Master title style</a:t>
            </a:r>
            <a:endParaRPr lang="en-GB"/>
          </a:p>
        </p:txBody>
      </p:sp>
    </p:spTree>
    <p:extLst>
      <p:ext uri="{BB962C8B-B14F-4D97-AF65-F5344CB8AC3E}">
        <p14:creationId xmlns:p14="http://schemas.microsoft.com/office/powerpoint/2010/main" val="2603858931"/>
      </p:ext>
    </p:extLst>
  </p:cSld>
  <p:clrMapOvr>
    <a:masterClrMapping/>
  </p:clrMapOvr>
  <p:extLst>
    <p:ext uri="{DCECCB84-F9BA-43D5-87BE-67443E8EF086}">
      <p15:sldGuideLst xmlns:p15="http://schemas.microsoft.com/office/powerpoint/2012/main">
        <p15:guide id="1" orient="horz" pos="680">
          <p15:clr>
            <a:srgbClr val="C35E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USE_Title and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CF4D175-0F9A-4950-A728-03C72DB588F3}"/>
              </a:ext>
            </a:extLst>
          </p:cNvPr>
          <p:cNvGraphicFramePr>
            <a:graphicFrameLocks noChangeAspect="1"/>
          </p:cNvGraphicFramePr>
          <p:nvPr userDrawn="1">
            <p:custDataLst>
              <p:tags r:id="rId2"/>
            </p:custDataLst>
            <p:extLst>
              <p:ext uri="{D42A27DB-BD31-4B8C-83A1-F6EECF244321}">
                <p14:modId xmlns:p14="http://schemas.microsoft.com/office/powerpoint/2010/main" val="199464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2" imgH="533" progId="TCLayout.ActiveDocument.1">
                  <p:embed/>
                </p:oleObj>
              </mc:Choice>
              <mc:Fallback>
                <p:oleObj name="think-cell Slide" r:id="rId4" imgW="532" imgH="533" progId="TCLayout.ActiveDocument.1">
                  <p:embed/>
                  <p:pic>
                    <p:nvPicPr>
                      <p:cNvPr id="6" name="Object 5" hidden="1">
                        <a:extLst>
                          <a:ext uri="{FF2B5EF4-FFF2-40B4-BE49-F238E27FC236}">
                            <a16:creationId xmlns:a16="http://schemas.microsoft.com/office/drawing/2014/main" id="{3CF4D175-0F9A-4950-A728-03C72DB588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370E6FC-1F74-4C25-A840-DBC40266E5B1}"/>
              </a:ext>
            </a:extLst>
          </p:cNvPr>
          <p:cNvSpPr>
            <a:spLocks noGrp="1"/>
          </p:cNvSpPr>
          <p:nvPr>
            <p:ph type="title"/>
          </p:nvPr>
        </p:nvSpPr>
        <p:spPr>
          <a:xfrm>
            <a:off x="371476" y="132371"/>
            <a:ext cx="9505950" cy="776288"/>
          </a:xfrm>
        </p:spPr>
        <p:txBody>
          <a:bodyPr vert="horz">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E8D72F-4137-4FF3-855F-B90DA7EBC01D}"/>
              </a:ext>
            </a:extLst>
          </p:cNvPr>
          <p:cNvSpPr>
            <a:spLocks noGrp="1"/>
          </p:cNvSpPr>
          <p:nvPr>
            <p:ph idx="1"/>
          </p:nvPr>
        </p:nvSpPr>
        <p:spPr>
          <a:xfrm>
            <a:off x="371475" y="1235277"/>
            <a:ext cx="11442699" cy="4148137"/>
          </a:xfrm>
        </p:spPr>
        <p:txBody>
          <a:bodyPr>
            <a:normAutofit/>
          </a:bodyPr>
          <a:lstStyle>
            <a:lvl1pPr>
              <a:defRPr sz="2400" b="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marL="361950" indent="-180975">
              <a:buFont typeface="Calibri" panose="020F0502020204030204" pitchFamily="34" charset="0"/>
              <a:buChar char="−"/>
              <a:defRPr sz="1800" b="0"/>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pPr lvl="0"/>
            <a:r>
              <a:rPr lang="en-US"/>
              <a:t>Click to edit Master text styles</a:t>
            </a:r>
          </a:p>
          <a:p>
            <a:pPr lvl="1"/>
            <a:r>
              <a:rPr lang="en-US"/>
              <a:t>Second level</a:t>
            </a:r>
          </a:p>
          <a:p>
            <a:pPr lvl="3"/>
            <a:r>
              <a:rPr lang="en-US"/>
              <a:t>Third level</a:t>
            </a:r>
          </a:p>
          <a:p>
            <a:pPr lvl="4"/>
            <a:r>
              <a:rPr lang="en-US"/>
              <a:t>Fourth level</a:t>
            </a:r>
          </a:p>
          <a:p>
            <a:pPr lvl="5"/>
            <a:r>
              <a:rPr lang="en-US"/>
              <a:t>Fifth level</a:t>
            </a:r>
            <a:endParaRPr lang="en-GB"/>
          </a:p>
        </p:txBody>
      </p:sp>
      <p:sp>
        <p:nvSpPr>
          <p:cNvPr id="7" name="TextBox 6">
            <a:extLst>
              <a:ext uri="{FF2B5EF4-FFF2-40B4-BE49-F238E27FC236}">
                <a16:creationId xmlns:a16="http://schemas.microsoft.com/office/drawing/2014/main" id="{A48763B6-4745-4CAB-B78D-0A3651E5B3FC}"/>
              </a:ext>
            </a:extLst>
          </p:cNvPr>
          <p:cNvSpPr txBox="1"/>
          <p:nvPr userDrawn="1"/>
        </p:nvSpPr>
        <p:spPr>
          <a:xfrm>
            <a:off x="11476037" y="50058"/>
            <a:ext cx="336549" cy="153888"/>
          </a:xfrm>
          <a:prstGeom prst="rect">
            <a:avLst/>
          </a:prstGeom>
          <a:noFill/>
        </p:spPr>
        <p:txBody>
          <a:bodyPr wrap="square" lIns="0" tIns="0" rIns="0" bIns="0" rtlCol="0">
            <a:spAutoFit/>
          </a:bodyPr>
          <a:lstStyle/>
          <a:p>
            <a:pPr algn="r"/>
            <a:fld id="{E6BE9D13-4D29-4B83-9854-9EF5CF4029E2}" type="slidenum">
              <a:rPr lang="en-GB" sz="1000" smtClean="0">
                <a:solidFill>
                  <a:schemeClr val="tx2"/>
                </a:solidFill>
              </a:rPr>
              <a:t>‹#›</a:t>
            </a:fld>
            <a:endParaRPr lang="en-GB" sz="1000">
              <a:solidFill>
                <a:schemeClr val="tx2"/>
              </a:solidFill>
            </a:endParaRPr>
          </a:p>
        </p:txBody>
      </p:sp>
      <p:sp>
        <p:nvSpPr>
          <p:cNvPr id="5" name="Text Placeholder 4">
            <a:extLst>
              <a:ext uri="{FF2B5EF4-FFF2-40B4-BE49-F238E27FC236}">
                <a16:creationId xmlns:a16="http://schemas.microsoft.com/office/drawing/2014/main" id="{F9E43D42-6950-4CB6-91CE-56D50ED02585}"/>
              </a:ext>
            </a:extLst>
          </p:cNvPr>
          <p:cNvSpPr>
            <a:spLocks noGrp="1"/>
          </p:cNvSpPr>
          <p:nvPr>
            <p:ph type="body" sz="quarter" idx="10"/>
          </p:nvPr>
        </p:nvSpPr>
        <p:spPr>
          <a:xfrm>
            <a:off x="371473" y="6326901"/>
            <a:ext cx="11457538" cy="378000"/>
          </a:xfrm>
        </p:spPr>
        <p:txBody>
          <a:bodyPr anchor="b">
            <a:noAutofit/>
          </a:bodyPr>
          <a:lstStyle>
            <a:lvl1pPr marL="0" indent="0">
              <a:buNone/>
              <a:defRPr sz="900">
                <a:latin typeface="Arial" panose="020B0604020202020204" pitchFamily="34" charset="0"/>
                <a:cs typeface="Arial" panose="020B0604020202020204" pitchFamily="34" charset="0"/>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8364385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461" y="1500179"/>
            <a:ext cx="10703163" cy="1428760"/>
          </a:xfrm>
        </p:spPr>
        <p:txBody>
          <a:bodyPr anchor="b">
            <a:normAutofit/>
          </a:bodyPr>
          <a:lstStyle>
            <a:lvl1pPr algn="l">
              <a:defRPr sz="2700">
                <a:solidFill>
                  <a:srgbClr val="1F497D"/>
                </a:solidFill>
              </a:defRPr>
            </a:lvl1pPr>
          </a:lstStyle>
          <a:p>
            <a:r>
              <a:rPr lang="en-US"/>
              <a:t>Click to edit Master title style</a:t>
            </a:r>
            <a:endParaRPr lang="en-GB"/>
          </a:p>
        </p:txBody>
      </p:sp>
      <p:sp>
        <p:nvSpPr>
          <p:cNvPr id="3" name="Subtitle 2"/>
          <p:cNvSpPr>
            <a:spLocks noGrp="1"/>
          </p:cNvSpPr>
          <p:nvPr>
            <p:ph type="subTitle" idx="1"/>
          </p:nvPr>
        </p:nvSpPr>
        <p:spPr>
          <a:xfrm>
            <a:off x="571461" y="3000373"/>
            <a:ext cx="7810555" cy="574924"/>
          </a:xfrm>
        </p:spPr>
        <p:txBody>
          <a:bodyPr>
            <a:noAutofit/>
          </a:bodyPr>
          <a:lstStyle>
            <a:lvl1pPr marL="0" indent="0" algn="l">
              <a:buNone/>
              <a:defRPr sz="2251">
                <a:solidFill>
                  <a:srgbClr val="344D82"/>
                </a:solidFill>
              </a:defRPr>
            </a:lvl1pPr>
            <a:lvl2pPr marL="342817" indent="0" algn="ctr">
              <a:buNone/>
              <a:defRPr>
                <a:solidFill>
                  <a:schemeClr val="tx1">
                    <a:tint val="75000"/>
                  </a:schemeClr>
                </a:solidFill>
              </a:defRPr>
            </a:lvl2pPr>
            <a:lvl3pPr marL="685634" indent="0" algn="ctr">
              <a:buNone/>
              <a:defRPr>
                <a:solidFill>
                  <a:schemeClr val="tx1">
                    <a:tint val="75000"/>
                  </a:schemeClr>
                </a:solidFill>
              </a:defRPr>
            </a:lvl3pPr>
            <a:lvl4pPr marL="1028450" indent="0" algn="ctr">
              <a:buNone/>
              <a:defRPr>
                <a:solidFill>
                  <a:schemeClr val="tx1">
                    <a:tint val="75000"/>
                  </a:schemeClr>
                </a:solidFill>
              </a:defRPr>
            </a:lvl4pPr>
            <a:lvl5pPr marL="1371268" indent="0" algn="ctr">
              <a:buNone/>
              <a:defRPr>
                <a:solidFill>
                  <a:schemeClr val="tx1">
                    <a:tint val="75000"/>
                  </a:schemeClr>
                </a:solidFill>
              </a:defRPr>
            </a:lvl5pPr>
            <a:lvl6pPr marL="1714084" indent="0" algn="ctr">
              <a:buNone/>
              <a:defRPr>
                <a:solidFill>
                  <a:schemeClr val="tx1">
                    <a:tint val="75000"/>
                  </a:schemeClr>
                </a:solidFill>
              </a:defRPr>
            </a:lvl6pPr>
            <a:lvl7pPr marL="2056902" indent="0" algn="ctr">
              <a:buNone/>
              <a:defRPr>
                <a:solidFill>
                  <a:schemeClr val="tx1">
                    <a:tint val="75000"/>
                  </a:schemeClr>
                </a:solidFill>
              </a:defRPr>
            </a:lvl7pPr>
            <a:lvl8pPr marL="2399717" indent="0" algn="ctr">
              <a:buNone/>
              <a:defRPr>
                <a:solidFill>
                  <a:schemeClr val="tx1">
                    <a:tint val="75000"/>
                  </a:schemeClr>
                </a:solidFill>
              </a:defRPr>
            </a:lvl8pPr>
            <a:lvl9pPr marL="2742534" indent="0" algn="ctr">
              <a:buNone/>
              <a:defRPr>
                <a:solidFill>
                  <a:schemeClr val="tx1">
                    <a:tint val="75000"/>
                  </a:schemeClr>
                </a:solidFill>
              </a:defRPr>
            </a:lvl9pPr>
          </a:lstStyle>
          <a:p>
            <a:r>
              <a:rPr lang="en-US"/>
              <a:t>Click to edit Master subtitle style</a:t>
            </a:r>
            <a:endParaRPr lang="en-GB"/>
          </a:p>
        </p:txBody>
      </p:sp>
      <p:sp>
        <p:nvSpPr>
          <p:cNvPr id="9" name="Text Placeholder 8"/>
          <p:cNvSpPr>
            <a:spLocks noGrp="1"/>
          </p:cNvSpPr>
          <p:nvPr>
            <p:ph type="body" sz="quarter" idx="13"/>
          </p:nvPr>
        </p:nvSpPr>
        <p:spPr>
          <a:xfrm>
            <a:off x="571467" y="3571879"/>
            <a:ext cx="7810516" cy="571504"/>
          </a:xfrm>
        </p:spPr>
        <p:txBody>
          <a:bodyPr>
            <a:noAutofit/>
          </a:bodyPr>
          <a:lstStyle>
            <a:lvl1pPr>
              <a:buNone/>
              <a:defRPr sz="2251" i="1">
                <a:solidFill>
                  <a:srgbClr val="5A5A59"/>
                </a:solidFill>
              </a:defRPr>
            </a:lvl1pPr>
          </a:lstStyle>
          <a:p>
            <a:pPr lvl="0"/>
            <a:r>
              <a:rPr lang="en-US"/>
              <a:t>Click to edit Master text styles</a:t>
            </a:r>
          </a:p>
        </p:txBody>
      </p:sp>
      <p:pic>
        <p:nvPicPr>
          <p:cNvPr id="4" name="Picture 3"/>
          <p:cNvPicPr>
            <a:picLocks noChangeAspect="1"/>
          </p:cNvPicPr>
          <p:nvPr userDrawn="1"/>
        </p:nvPicPr>
        <p:blipFill>
          <a:blip r:embed="rId2" cstate="print"/>
          <a:stretch>
            <a:fillRect/>
          </a:stretch>
        </p:blipFill>
        <p:spPr>
          <a:xfrm>
            <a:off x="0" y="-25688"/>
            <a:ext cx="12192000" cy="446267"/>
          </a:xfrm>
          <a:prstGeom prst="rect">
            <a:avLst/>
          </a:prstGeom>
        </p:spPr>
      </p:pic>
      <p:sp>
        <p:nvSpPr>
          <p:cNvPr id="7" name="Text Placeholder 9"/>
          <p:cNvSpPr>
            <a:spLocks noGrp="1"/>
          </p:cNvSpPr>
          <p:nvPr>
            <p:ph type="body" sz="quarter" idx="14"/>
          </p:nvPr>
        </p:nvSpPr>
        <p:spPr>
          <a:xfrm>
            <a:off x="2806574" y="6436167"/>
            <a:ext cx="9050066" cy="357187"/>
          </a:xfrm>
        </p:spPr>
        <p:txBody>
          <a:bodyPr bIns="0" anchor="b" anchorCtr="0">
            <a:noAutofit/>
          </a:bodyPr>
          <a:lstStyle>
            <a:lvl1pPr algn="r">
              <a:spcBef>
                <a:spcPts val="0"/>
              </a:spcBef>
              <a:buNone/>
              <a:defRPr sz="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33470328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Rectangle 2"/>
          <p:cNvSpPr/>
          <p:nvPr userDrawn="1"/>
        </p:nvSpPr>
        <p:spPr>
          <a:xfrm>
            <a:off x="0" y="642943"/>
            <a:ext cx="11856640"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anchor="ctr"/>
          <a:lstStyle/>
          <a:p>
            <a:pPr algn="ctr" defTabSz="685176" fontAlgn="auto">
              <a:spcBef>
                <a:spcPts val="0"/>
              </a:spcBef>
              <a:spcAft>
                <a:spcPts val="0"/>
              </a:spcAft>
              <a:defRPr/>
            </a:pPr>
            <a:endParaRPr lang="en-GB" sz="1351">
              <a:solidFill>
                <a:prstClr val="white"/>
              </a:solidFill>
            </a:endParaRPr>
          </a:p>
        </p:txBody>
      </p:sp>
      <p:pic>
        <p:nvPicPr>
          <p:cNvPr id="5" name="Picture 4"/>
          <p:cNvPicPr>
            <a:picLocks noChangeAspect="1"/>
          </p:cNvPicPr>
          <p:nvPr userDrawn="1"/>
        </p:nvPicPr>
        <p:blipFill>
          <a:blip r:embed="rId2" cstate="print"/>
          <a:stretch>
            <a:fillRect/>
          </a:stretch>
        </p:blipFill>
        <p:spPr>
          <a:xfrm>
            <a:off x="0" y="-25688"/>
            <a:ext cx="12192000" cy="446267"/>
          </a:xfrm>
          <a:prstGeom prst="rect">
            <a:avLst/>
          </a:prstGeom>
        </p:spPr>
      </p:pic>
      <p:sp>
        <p:nvSpPr>
          <p:cNvPr id="6" name="Text Placeholder 9"/>
          <p:cNvSpPr>
            <a:spLocks noGrp="1"/>
          </p:cNvSpPr>
          <p:nvPr>
            <p:ph type="body" sz="quarter" idx="14"/>
          </p:nvPr>
        </p:nvSpPr>
        <p:spPr>
          <a:xfrm>
            <a:off x="2688879" y="6436167"/>
            <a:ext cx="9167761" cy="357187"/>
          </a:xfrm>
        </p:spPr>
        <p:txBody>
          <a:bodyPr bIns="0" anchor="b" anchorCtr="0">
            <a:noAutofit/>
          </a:bodyPr>
          <a:lstStyle>
            <a:lvl1pPr algn="r">
              <a:spcBef>
                <a:spcPts val="0"/>
              </a:spcBef>
              <a:buNone/>
              <a:defRPr sz="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934610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stretch>
            <a:fillRect/>
          </a:stretch>
        </p:blipFill>
        <p:spPr>
          <a:xfrm>
            <a:off x="0" y="-25688"/>
            <a:ext cx="12192000" cy="446267"/>
          </a:xfrm>
          <a:prstGeom prst="rect">
            <a:avLst/>
          </a:prstGeom>
        </p:spPr>
      </p:pic>
      <p:sp>
        <p:nvSpPr>
          <p:cNvPr id="6" name="Text Placeholder 9"/>
          <p:cNvSpPr>
            <a:spLocks noGrp="1"/>
          </p:cNvSpPr>
          <p:nvPr>
            <p:ph type="body" sz="quarter" idx="15"/>
          </p:nvPr>
        </p:nvSpPr>
        <p:spPr>
          <a:xfrm>
            <a:off x="3168713" y="6436167"/>
            <a:ext cx="8687927" cy="357187"/>
          </a:xfrm>
        </p:spPr>
        <p:txBody>
          <a:bodyPr bIns="0" anchor="b" anchorCtr="0">
            <a:noAutofit/>
          </a:bodyPr>
          <a:lstStyle>
            <a:lvl1pPr algn="r">
              <a:spcBef>
                <a:spcPts val="0"/>
              </a:spcBef>
              <a:buNone/>
              <a:defRPr sz="900">
                <a:solidFill>
                  <a:schemeClr val="bg1"/>
                </a:solidFill>
                <a:latin typeface="+mn-lt"/>
              </a:defRPr>
            </a:lvl1pPr>
          </a:lstStyle>
          <a:p>
            <a:pPr lvl="0"/>
            <a:r>
              <a:rPr lang="en-US"/>
              <a:t>Click to edit Master text styles</a:t>
            </a:r>
          </a:p>
        </p:txBody>
      </p:sp>
      <p:sp>
        <p:nvSpPr>
          <p:cNvPr id="8" name="Text Placeholder 3"/>
          <p:cNvSpPr>
            <a:spLocks noGrp="1"/>
          </p:cNvSpPr>
          <p:nvPr>
            <p:ph type="body" sz="quarter" idx="16" hasCustomPrompt="1"/>
          </p:nvPr>
        </p:nvSpPr>
        <p:spPr>
          <a:xfrm>
            <a:off x="523200" y="5803050"/>
            <a:ext cx="11040533" cy="371279"/>
          </a:xfrm>
        </p:spPr>
        <p:txBody>
          <a:bodyPr lIns="0" tIns="0" rIns="0" bIns="0" anchor="b" anchorCtr="0"/>
          <a:lstStyle>
            <a:lvl1pPr marL="0" indent="0">
              <a:spcBef>
                <a:spcPts val="0"/>
              </a:spcBef>
              <a:buNone/>
              <a:defRPr sz="900" i="1">
                <a:solidFill>
                  <a:srgbClr val="344882"/>
                </a:solidFill>
                <a:latin typeface="+mn-lt"/>
              </a:defRPr>
            </a:lvl1pPr>
            <a:lvl2pPr marL="342854" indent="0">
              <a:buNone/>
              <a:defRPr>
                <a:latin typeface="+mn-lt"/>
              </a:defRPr>
            </a:lvl2pPr>
            <a:lvl3pPr marL="685708" indent="0">
              <a:buNone/>
              <a:defRPr>
                <a:latin typeface="+mn-lt"/>
              </a:defRPr>
            </a:lvl3pPr>
            <a:lvl4pPr marL="1028562" indent="0">
              <a:buNone/>
              <a:defRPr>
                <a:latin typeface="+mn-lt"/>
              </a:defRPr>
            </a:lvl4pPr>
            <a:lvl5pPr marL="1371416" indent="0">
              <a:buNone/>
              <a:defRPr>
                <a:latin typeface="+mn-lt"/>
              </a:defRPr>
            </a:lvl5pPr>
          </a:lstStyle>
          <a:p>
            <a:pPr lvl="0"/>
            <a:r>
              <a:rPr lang="en-US"/>
              <a:t>Footnotes</a:t>
            </a:r>
          </a:p>
        </p:txBody>
      </p:sp>
      <p:sp>
        <p:nvSpPr>
          <p:cNvPr id="7" name="Title Placeholder 1"/>
          <p:cNvSpPr>
            <a:spLocks noGrp="1"/>
          </p:cNvSpPr>
          <p:nvPr>
            <p:ph type="title"/>
          </p:nvPr>
        </p:nvSpPr>
        <p:spPr bwMode="auto">
          <a:xfrm>
            <a:off x="514352" y="2"/>
            <a:ext cx="11040533" cy="857251"/>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a:t>Click to edit Master title style</a:t>
            </a:r>
            <a:endParaRPr lang="en-GB"/>
          </a:p>
        </p:txBody>
      </p:sp>
    </p:spTree>
    <p:extLst>
      <p:ext uri="{BB962C8B-B14F-4D97-AF65-F5344CB8AC3E}">
        <p14:creationId xmlns:p14="http://schemas.microsoft.com/office/powerpoint/2010/main" val="23873059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IS 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522923" y="1143001"/>
            <a:ext cx="11040000" cy="4585859"/>
          </a:xfrm>
        </p:spPr>
        <p:txBody>
          <a:bodyPr/>
          <a:lstStyle>
            <a:lvl1pPr>
              <a:defRPr sz="21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p:cNvPicPr>
            <a:picLocks noChangeAspect="1"/>
          </p:cNvPicPr>
          <p:nvPr userDrawn="1"/>
        </p:nvPicPr>
        <p:blipFill>
          <a:blip r:embed="rId2" cstate="print"/>
          <a:stretch>
            <a:fillRect/>
          </a:stretch>
        </p:blipFill>
        <p:spPr>
          <a:xfrm>
            <a:off x="0" y="-25688"/>
            <a:ext cx="12192000" cy="446267"/>
          </a:xfrm>
          <a:prstGeom prst="rect">
            <a:avLst/>
          </a:prstGeom>
        </p:spPr>
      </p:pic>
      <p:sp>
        <p:nvSpPr>
          <p:cNvPr id="7" name="Text Placeholder 9"/>
          <p:cNvSpPr>
            <a:spLocks noGrp="1"/>
          </p:cNvSpPr>
          <p:nvPr>
            <p:ph type="body" sz="quarter" idx="14"/>
          </p:nvPr>
        </p:nvSpPr>
        <p:spPr>
          <a:xfrm>
            <a:off x="2779414" y="6436167"/>
            <a:ext cx="9077226" cy="357187"/>
          </a:xfrm>
        </p:spPr>
        <p:txBody>
          <a:bodyPr bIns="0" anchor="b" anchorCtr="0">
            <a:noAutofit/>
          </a:bodyPr>
          <a:lstStyle>
            <a:lvl1pPr algn="r">
              <a:spcBef>
                <a:spcPts val="0"/>
              </a:spcBef>
              <a:buNone/>
              <a:defRPr sz="1050">
                <a:solidFill>
                  <a:schemeClr val="bg1"/>
                </a:solidFill>
                <a:latin typeface="+mn-lt"/>
              </a:defRPr>
            </a:lvl1pPr>
          </a:lstStyle>
          <a:p>
            <a:pPr lvl="0"/>
            <a:r>
              <a:rPr lang="en-US"/>
              <a:t>Click to edit Master text styles</a:t>
            </a:r>
          </a:p>
        </p:txBody>
      </p:sp>
      <p:sp>
        <p:nvSpPr>
          <p:cNvPr id="10" name="Text Placeholder 3"/>
          <p:cNvSpPr>
            <a:spLocks noGrp="1"/>
          </p:cNvSpPr>
          <p:nvPr>
            <p:ph type="body" sz="quarter" idx="15" hasCustomPrompt="1"/>
          </p:nvPr>
        </p:nvSpPr>
        <p:spPr>
          <a:xfrm>
            <a:off x="523200" y="5803050"/>
            <a:ext cx="11040533" cy="371279"/>
          </a:xfrm>
        </p:spPr>
        <p:txBody>
          <a:bodyPr lIns="0" tIns="0" rIns="0" bIns="0" anchor="b" anchorCtr="0"/>
          <a:lstStyle>
            <a:lvl1pPr marL="0" indent="0">
              <a:spcBef>
                <a:spcPts val="0"/>
              </a:spcBef>
              <a:buNone/>
              <a:defRPr sz="1050" i="1">
                <a:solidFill>
                  <a:srgbClr val="344882"/>
                </a:solidFill>
                <a:latin typeface="+mn-lt"/>
              </a:defRPr>
            </a:lvl1pPr>
            <a:lvl2pPr marL="342854" indent="0">
              <a:buNone/>
              <a:defRPr>
                <a:latin typeface="+mn-lt"/>
              </a:defRPr>
            </a:lvl2pPr>
            <a:lvl3pPr marL="685708" indent="0">
              <a:buNone/>
              <a:defRPr>
                <a:latin typeface="+mn-lt"/>
              </a:defRPr>
            </a:lvl3pPr>
            <a:lvl4pPr marL="1028562" indent="0">
              <a:buNone/>
              <a:defRPr>
                <a:latin typeface="+mn-lt"/>
              </a:defRPr>
            </a:lvl4pPr>
            <a:lvl5pPr marL="1371416" indent="0">
              <a:buNone/>
              <a:defRPr>
                <a:latin typeface="+mn-lt"/>
              </a:defRPr>
            </a:lvl5pPr>
          </a:lstStyle>
          <a:p>
            <a:pPr lvl="0"/>
            <a:r>
              <a:rPr lang="en-US"/>
              <a:t>Footnotes</a:t>
            </a:r>
          </a:p>
        </p:txBody>
      </p:sp>
      <p:sp>
        <p:nvSpPr>
          <p:cNvPr id="11" name="Title Placeholder 1"/>
          <p:cNvSpPr>
            <a:spLocks noGrp="1"/>
          </p:cNvSpPr>
          <p:nvPr>
            <p:ph type="title"/>
          </p:nvPr>
        </p:nvSpPr>
        <p:spPr bwMode="auto">
          <a:xfrm>
            <a:off x="514352" y="2"/>
            <a:ext cx="11040533" cy="857251"/>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lvl1pPr>
              <a:defRPr sz="2400"/>
            </a:lvl1pPr>
          </a:lstStyle>
          <a:p>
            <a:pPr lvl="0"/>
            <a:r>
              <a:rPr lang="en-US"/>
              <a:t>Click to edit Master title style</a:t>
            </a:r>
            <a:endParaRPr lang="en-GB"/>
          </a:p>
        </p:txBody>
      </p:sp>
    </p:spTree>
    <p:extLst>
      <p:ext uri="{BB962C8B-B14F-4D97-AF65-F5344CB8AC3E}">
        <p14:creationId xmlns:p14="http://schemas.microsoft.com/office/powerpoint/2010/main" val="187530312"/>
      </p:ext>
    </p:extLst>
  </p:cSld>
  <p:clrMapOvr>
    <a:masterClrMapping/>
  </p:clrMapOvr>
  <p:extLst>
    <p:ext uri="{DCECCB84-F9BA-43D5-87BE-67443E8EF086}">
      <p15:sldGuideLst xmlns:p15="http://schemas.microsoft.com/office/powerpoint/2012/main">
        <p15:guide id="1" pos="32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4950"/>
            <a:ext cx="10515600" cy="4000500"/>
          </a:xfrm>
          <a:prstGeom prst="rect">
            <a:avLst/>
          </a:prstGeo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normAutofit/>
          </a:bodyPr>
          <a:lstStyle>
            <a:lvl1pPr>
              <a:defRPr sz="2800">
                <a:latin typeface="Calibri" panose="020F0502020204030204" pitchFamily="34" charset="0"/>
                <a:cs typeface="Calibri" panose="020F0502020204030204" pitchFamily="34" charset="0"/>
              </a:defRPr>
            </a:lvl1pPr>
          </a:lstStyle>
          <a:p>
            <a:r>
              <a:rPr lang="en-US"/>
              <a:t>Click to edit Master title style</a:t>
            </a:r>
          </a:p>
        </p:txBody>
      </p:sp>
      <p:sp>
        <p:nvSpPr>
          <p:cNvPr id="6" name="Text Placeholder 5">
            <a:extLst>
              <a:ext uri="{FF2B5EF4-FFF2-40B4-BE49-F238E27FC236}">
                <a16:creationId xmlns:a16="http://schemas.microsoft.com/office/drawing/2014/main" id="{BEC75270-CC71-EC46-9FB9-54E37A4D2084}"/>
              </a:ext>
            </a:extLst>
          </p:cNvPr>
          <p:cNvSpPr>
            <a:spLocks noGrp="1"/>
          </p:cNvSpPr>
          <p:nvPr>
            <p:ph type="body" sz="quarter" idx="12"/>
          </p:nvPr>
        </p:nvSpPr>
        <p:spPr>
          <a:xfrm>
            <a:off x="0" y="6400800"/>
            <a:ext cx="11353800" cy="457200"/>
          </a:xfrm>
        </p:spPr>
        <p:txBody>
          <a:bodyPr anchor="b">
            <a:noAutofit/>
          </a:bodyPr>
          <a:lstStyle>
            <a:lvl1pPr marL="0" indent="0">
              <a:buNone/>
              <a:defRPr sz="900">
                <a:solidFill>
                  <a:schemeClr val="bg1"/>
                </a:solidFill>
              </a:defRPr>
            </a:lvl1pPr>
            <a:lvl2pPr marL="457189" indent="0">
              <a:buNone/>
              <a:defRPr sz="800">
                <a:solidFill>
                  <a:schemeClr val="bg1"/>
                </a:solidFill>
              </a:defRPr>
            </a:lvl2pPr>
            <a:lvl3pPr marL="914377" indent="0">
              <a:buNone/>
              <a:defRPr sz="800">
                <a:solidFill>
                  <a:schemeClr val="bg1"/>
                </a:solidFill>
              </a:defRPr>
            </a:lvl3pPr>
            <a:lvl4pPr marL="1371566" indent="0">
              <a:buNone/>
              <a:defRPr sz="800">
                <a:solidFill>
                  <a:schemeClr val="bg1"/>
                </a:solidFill>
              </a:defRPr>
            </a:lvl4pPr>
            <a:lvl5pPr marL="1828755" indent="0">
              <a:buNone/>
              <a:defRPr sz="800">
                <a:solidFill>
                  <a:schemeClr val="bg1"/>
                </a:solidFill>
              </a:defRPr>
            </a:lvl5pPr>
          </a:lstStyle>
          <a:p>
            <a:pPr lvl="0"/>
            <a:r>
              <a:rPr lang="en-GB"/>
              <a:t>Click to edit Master text styles</a:t>
            </a:r>
          </a:p>
        </p:txBody>
      </p:sp>
      <p:sp>
        <p:nvSpPr>
          <p:cNvPr id="5" name="Slide Number Placeholder 4">
            <a:extLst>
              <a:ext uri="{FF2B5EF4-FFF2-40B4-BE49-F238E27FC236}">
                <a16:creationId xmlns:a16="http://schemas.microsoft.com/office/drawing/2014/main" id="{87A91191-0939-CD45-B841-D51E51775E6E}"/>
              </a:ext>
            </a:extLst>
          </p:cNvPr>
          <p:cNvSpPr>
            <a:spLocks noGrp="1"/>
          </p:cNvSpPr>
          <p:nvPr>
            <p:ph type="sldNum" sz="quarter" idx="11"/>
          </p:nvPr>
        </p:nvSpPr>
        <p:spPr>
          <a:xfrm>
            <a:off x="9448800" y="6492875"/>
            <a:ext cx="2743200" cy="365125"/>
          </a:xfrm>
        </p:spPr>
        <p:txBody>
          <a:bodyPr/>
          <a:lstStyle/>
          <a:p>
            <a:fld id="{F183B7A8-0E1A-4145-B9DD-C18B27EDBF42}" type="slidenum">
              <a:rPr lang="en-GB" smtClean="0"/>
              <a:pPr/>
              <a:t>‹#›</a:t>
            </a:fld>
            <a:endParaRPr lang="en-GB"/>
          </a:p>
        </p:txBody>
      </p:sp>
    </p:spTree>
    <p:extLst>
      <p:ext uri="{BB962C8B-B14F-4D97-AF65-F5344CB8AC3E}">
        <p14:creationId xmlns:p14="http://schemas.microsoft.com/office/powerpoint/2010/main" val="27078596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51">
          <p15:clr>
            <a:srgbClr val="FBAE40"/>
          </p15:clr>
        </p15:guide>
        <p15:guide id="4" pos="506">
          <p15:clr>
            <a:srgbClr val="FBAE40"/>
          </p15:clr>
        </p15:guide>
        <p15:guide id="5" pos="574">
          <p15:clr>
            <a:srgbClr val="FBAE40"/>
          </p15:clr>
        </p15:guide>
        <p15:guide id="6" pos="7083">
          <p15:clr>
            <a:srgbClr val="FBAE40"/>
          </p15:clr>
        </p15:guide>
        <p15:guide id="7" orient="horz" pos="93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11" name="Content Placeholder 2"/>
          <p:cNvSpPr>
            <a:spLocks noGrp="1"/>
          </p:cNvSpPr>
          <p:nvPr>
            <p:ph idx="1"/>
          </p:nvPr>
        </p:nvSpPr>
        <p:spPr>
          <a:xfrm>
            <a:off x="514351" y="1143007"/>
            <a:ext cx="11040533" cy="1482191"/>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p:cNvSpPr>
            <a:spLocks noGrp="1"/>
          </p:cNvSpPr>
          <p:nvPr>
            <p:ph type="title"/>
          </p:nvPr>
        </p:nvSpPr>
        <p:spPr bwMode="auto">
          <a:xfrm>
            <a:off x="514351" y="144001"/>
            <a:ext cx="11040533" cy="615540"/>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a:t>Click to edit Master title style</a:t>
            </a:r>
            <a:endParaRPr lang="en-GB"/>
          </a:p>
        </p:txBody>
      </p:sp>
      <p:sp>
        <p:nvSpPr>
          <p:cNvPr id="15" name="Text Placeholder 9"/>
          <p:cNvSpPr>
            <a:spLocks noGrp="1"/>
          </p:cNvSpPr>
          <p:nvPr>
            <p:ph type="body" sz="quarter" idx="15"/>
          </p:nvPr>
        </p:nvSpPr>
        <p:spPr>
          <a:xfrm>
            <a:off x="4943872" y="6436167"/>
            <a:ext cx="6912768" cy="357187"/>
          </a:xfrm>
        </p:spPr>
        <p:txBody>
          <a:bodyPr bIns="0" anchor="b" anchorCtr="0">
            <a:noAutofit/>
          </a:bodyPr>
          <a:lstStyle>
            <a:lvl1pPr marL="0" indent="0" algn="r">
              <a:spcBef>
                <a:spcPts val="0"/>
              </a:spcBef>
              <a:buNone/>
              <a:defRPr sz="1067">
                <a:solidFill>
                  <a:schemeClr val="bg1"/>
                </a:solidFill>
                <a:latin typeface="+mn-lt"/>
              </a:defRPr>
            </a:lvl1pPr>
          </a:lstStyle>
          <a:p>
            <a:pPr lvl="0"/>
            <a:r>
              <a:rPr lang="en-US"/>
              <a:t>Click to edit Master text styles</a:t>
            </a:r>
          </a:p>
        </p:txBody>
      </p:sp>
      <p:sp>
        <p:nvSpPr>
          <p:cNvPr id="16" name="Text Placeholder 3"/>
          <p:cNvSpPr>
            <a:spLocks noGrp="1"/>
          </p:cNvSpPr>
          <p:nvPr>
            <p:ph type="body" sz="quarter" idx="16" hasCustomPrompt="1"/>
          </p:nvPr>
        </p:nvSpPr>
        <p:spPr>
          <a:xfrm>
            <a:off x="523200" y="5803051"/>
            <a:ext cx="11040533" cy="371279"/>
          </a:xfrm>
        </p:spPr>
        <p:txBody>
          <a:bodyPr lIns="0" tIns="0" rIns="0" bIns="0" anchor="b" anchorCtr="0"/>
          <a:lstStyle>
            <a:lvl1pPr marL="0" indent="0">
              <a:spcBef>
                <a:spcPts val="0"/>
              </a:spcBef>
              <a:buNone/>
              <a:defRPr sz="1200" i="1">
                <a:solidFill>
                  <a:srgbClr val="344882"/>
                </a:solidFill>
                <a:latin typeface="+mn-lt"/>
              </a:defRPr>
            </a:lvl1pPr>
            <a:lvl2pPr marL="609518" indent="0">
              <a:buNone/>
              <a:defRPr>
                <a:latin typeface="+mn-lt"/>
              </a:defRPr>
            </a:lvl2pPr>
            <a:lvl3pPr marL="1219036" indent="0">
              <a:buNone/>
              <a:defRPr>
                <a:latin typeface="+mn-lt"/>
              </a:defRPr>
            </a:lvl3pPr>
            <a:lvl4pPr marL="1828556" indent="0">
              <a:buNone/>
              <a:defRPr>
                <a:latin typeface="+mn-lt"/>
              </a:defRPr>
            </a:lvl4pPr>
            <a:lvl5pPr marL="2438074" indent="0">
              <a:buNone/>
              <a:defRPr>
                <a:latin typeface="+mn-lt"/>
              </a:defRPr>
            </a:lvl5pPr>
          </a:lstStyle>
          <a:p>
            <a:pPr lvl="0"/>
            <a:r>
              <a:rPr lang="en-US"/>
              <a:t>Footnotes</a:t>
            </a:r>
          </a:p>
        </p:txBody>
      </p:sp>
    </p:spTree>
    <p:extLst>
      <p:ext uri="{BB962C8B-B14F-4D97-AF65-F5344CB8AC3E}">
        <p14:creationId xmlns:p14="http://schemas.microsoft.com/office/powerpoint/2010/main" val="19954752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11" name="Content Placeholder 2"/>
          <p:cNvSpPr>
            <a:spLocks noGrp="1"/>
          </p:cNvSpPr>
          <p:nvPr>
            <p:ph idx="1"/>
          </p:nvPr>
        </p:nvSpPr>
        <p:spPr>
          <a:xfrm>
            <a:off x="514351" y="1143005"/>
            <a:ext cx="11040533" cy="480842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p:cNvSpPr>
            <a:spLocks noGrp="1"/>
          </p:cNvSpPr>
          <p:nvPr>
            <p:ph type="title"/>
          </p:nvPr>
        </p:nvSpPr>
        <p:spPr bwMode="auto">
          <a:xfrm>
            <a:off x="514351" y="2"/>
            <a:ext cx="11040533" cy="857251"/>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a:t>Click to edit Master title style</a:t>
            </a:r>
            <a:endParaRPr lang="en-GB"/>
          </a:p>
        </p:txBody>
      </p:sp>
      <p:sp>
        <p:nvSpPr>
          <p:cNvPr id="15" name="Text Placeholder 9"/>
          <p:cNvSpPr>
            <a:spLocks noGrp="1"/>
          </p:cNvSpPr>
          <p:nvPr>
            <p:ph type="body" sz="quarter" idx="15"/>
          </p:nvPr>
        </p:nvSpPr>
        <p:spPr>
          <a:xfrm>
            <a:off x="4943872" y="6436165"/>
            <a:ext cx="6912768" cy="357187"/>
          </a:xfrm>
        </p:spPr>
        <p:txBody>
          <a:bodyPr bIns="0" anchor="b" anchorCtr="0">
            <a:noAutofit/>
          </a:bodyPr>
          <a:lstStyle>
            <a:lvl1pPr marL="0" indent="0" algn="r">
              <a:spcBef>
                <a:spcPts val="0"/>
              </a:spcBef>
              <a:buNone/>
              <a:defRPr sz="800">
                <a:solidFill>
                  <a:schemeClr val="bg1"/>
                </a:solidFill>
                <a:latin typeface="+mn-lt"/>
              </a:defRPr>
            </a:lvl1pPr>
          </a:lstStyle>
          <a:p>
            <a:pPr lvl="0"/>
            <a:r>
              <a:rPr lang="en-US"/>
              <a:t>Click to edit Master text styles</a:t>
            </a:r>
          </a:p>
        </p:txBody>
      </p:sp>
      <p:sp>
        <p:nvSpPr>
          <p:cNvPr id="16" name="Text Placeholder 3"/>
          <p:cNvSpPr>
            <a:spLocks noGrp="1"/>
          </p:cNvSpPr>
          <p:nvPr>
            <p:ph type="body" sz="quarter" idx="16" hasCustomPrompt="1"/>
          </p:nvPr>
        </p:nvSpPr>
        <p:spPr>
          <a:xfrm>
            <a:off x="523200" y="5803049"/>
            <a:ext cx="11040533" cy="371278"/>
          </a:xfrm>
        </p:spPr>
        <p:txBody>
          <a:bodyPr lIns="0" tIns="0" rIns="0" bIns="0" anchor="b" anchorCtr="0"/>
          <a:lstStyle>
            <a:lvl1pPr marL="0" indent="0">
              <a:spcBef>
                <a:spcPts val="0"/>
              </a:spcBef>
              <a:buNone/>
              <a:defRPr sz="1000" i="1">
                <a:solidFill>
                  <a:srgbClr val="344882"/>
                </a:solidFill>
                <a:latin typeface="+mn-lt"/>
              </a:defRPr>
            </a:lvl1pPr>
            <a:lvl2pPr marL="457150" indent="0">
              <a:buNone/>
              <a:defRPr>
                <a:latin typeface="+mn-lt"/>
              </a:defRPr>
            </a:lvl2pPr>
            <a:lvl3pPr marL="914300" indent="0">
              <a:buNone/>
              <a:defRPr>
                <a:latin typeface="+mn-lt"/>
              </a:defRPr>
            </a:lvl3pPr>
            <a:lvl4pPr marL="1371451" indent="0">
              <a:buNone/>
              <a:defRPr>
                <a:latin typeface="+mn-lt"/>
              </a:defRPr>
            </a:lvl4pPr>
            <a:lvl5pPr marL="1828601" indent="0">
              <a:buNone/>
              <a:defRPr>
                <a:latin typeface="+mn-lt"/>
              </a:defRPr>
            </a:lvl5pPr>
          </a:lstStyle>
          <a:p>
            <a:pPr lvl="0"/>
            <a:r>
              <a:rPr lang="en-US"/>
              <a:t>Footnotes</a:t>
            </a:r>
          </a:p>
        </p:txBody>
      </p:sp>
    </p:spTree>
    <p:extLst>
      <p:ext uri="{BB962C8B-B14F-4D97-AF65-F5344CB8AC3E}">
        <p14:creationId xmlns:p14="http://schemas.microsoft.com/office/powerpoint/2010/main" val="3666409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11" name="Content Placeholder 2"/>
          <p:cNvSpPr>
            <a:spLocks noGrp="1"/>
          </p:cNvSpPr>
          <p:nvPr>
            <p:ph idx="1"/>
          </p:nvPr>
        </p:nvSpPr>
        <p:spPr>
          <a:xfrm>
            <a:off x="514352" y="1143010"/>
            <a:ext cx="11040533" cy="480842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p:cNvSpPr>
            <a:spLocks noGrp="1"/>
          </p:cNvSpPr>
          <p:nvPr>
            <p:ph type="title"/>
          </p:nvPr>
        </p:nvSpPr>
        <p:spPr bwMode="auto">
          <a:xfrm>
            <a:off x="514352" y="165267"/>
            <a:ext cx="11040533" cy="857251"/>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a:t>Click to edit Master title style</a:t>
            </a:r>
            <a:endParaRPr lang="en-GB"/>
          </a:p>
        </p:txBody>
      </p:sp>
      <p:sp>
        <p:nvSpPr>
          <p:cNvPr id="15" name="Text Placeholder 9"/>
          <p:cNvSpPr>
            <a:spLocks noGrp="1"/>
          </p:cNvSpPr>
          <p:nvPr>
            <p:ph type="body" sz="quarter" idx="15"/>
          </p:nvPr>
        </p:nvSpPr>
        <p:spPr>
          <a:xfrm>
            <a:off x="110760" y="6428674"/>
            <a:ext cx="11348640" cy="357187"/>
          </a:xfrm>
        </p:spPr>
        <p:txBody>
          <a:bodyPr lIns="0" bIns="0" anchor="b" anchorCtr="0">
            <a:noAutofit/>
          </a:bodyPr>
          <a:lstStyle>
            <a:lvl1pPr marL="0" indent="0" algn="l">
              <a:spcBef>
                <a:spcPts val="0"/>
              </a:spcBef>
              <a:buNone/>
              <a:defRPr sz="900">
                <a:solidFill>
                  <a:schemeClr val="bg1"/>
                </a:solidFill>
                <a:latin typeface="+mn-lt"/>
              </a:defRPr>
            </a:lvl1pPr>
          </a:lstStyle>
          <a:p>
            <a:pPr lvl="0"/>
            <a:r>
              <a:rPr lang="en-US"/>
              <a:t>Click to edit Master text styles</a:t>
            </a:r>
          </a:p>
        </p:txBody>
      </p:sp>
      <p:sp>
        <p:nvSpPr>
          <p:cNvPr id="16" name="Text Placeholder 3"/>
          <p:cNvSpPr>
            <a:spLocks noGrp="1"/>
          </p:cNvSpPr>
          <p:nvPr>
            <p:ph type="body" sz="quarter" idx="16" hasCustomPrompt="1"/>
          </p:nvPr>
        </p:nvSpPr>
        <p:spPr>
          <a:xfrm>
            <a:off x="523200" y="5803054"/>
            <a:ext cx="11040533" cy="371279"/>
          </a:xfrm>
        </p:spPr>
        <p:txBody>
          <a:bodyPr lIns="0" tIns="0" rIns="0" bIns="0" anchor="b" anchorCtr="0"/>
          <a:lstStyle>
            <a:lvl1pPr marL="0" indent="0">
              <a:spcBef>
                <a:spcPts val="0"/>
              </a:spcBef>
              <a:buNone/>
              <a:defRPr sz="1200" i="0">
                <a:solidFill>
                  <a:schemeClr val="tx1"/>
                </a:solidFill>
                <a:latin typeface="+mn-lt"/>
              </a:defRPr>
            </a:lvl1pPr>
            <a:lvl2pPr marL="609487" indent="0">
              <a:buNone/>
              <a:defRPr>
                <a:latin typeface="+mn-lt"/>
              </a:defRPr>
            </a:lvl2pPr>
            <a:lvl3pPr marL="1218976" indent="0">
              <a:buNone/>
              <a:defRPr>
                <a:latin typeface="+mn-lt"/>
              </a:defRPr>
            </a:lvl3pPr>
            <a:lvl4pPr marL="1828465" indent="0">
              <a:buNone/>
              <a:defRPr>
                <a:latin typeface="+mn-lt"/>
              </a:defRPr>
            </a:lvl4pPr>
            <a:lvl5pPr marL="2437954" indent="0">
              <a:buNone/>
              <a:defRPr>
                <a:latin typeface="+mn-lt"/>
              </a:defRPr>
            </a:lvl5pPr>
          </a:lstStyle>
          <a:p>
            <a:pPr lvl="0"/>
            <a:r>
              <a:rPr lang="en-US"/>
              <a:t>Footnotes</a:t>
            </a:r>
          </a:p>
        </p:txBody>
      </p:sp>
      <p:sp>
        <p:nvSpPr>
          <p:cNvPr id="7" name="Slide Number Placeholder 1">
            <a:extLst>
              <a:ext uri="{FF2B5EF4-FFF2-40B4-BE49-F238E27FC236}">
                <a16:creationId xmlns:a16="http://schemas.microsoft.com/office/drawing/2014/main" id="{7B43404C-F057-D447-876F-337AD7D558DE}"/>
              </a:ext>
            </a:extLst>
          </p:cNvPr>
          <p:cNvSpPr>
            <a:spLocks noGrp="1"/>
          </p:cNvSpPr>
          <p:nvPr>
            <p:ph type="sldNum" sz="quarter" idx="4"/>
          </p:nvPr>
        </p:nvSpPr>
        <p:spPr>
          <a:xfrm>
            <a:off x="9448800" y="6492876"/>
            <a:ext cx="2743200" cy="365125"/>
          </a:xfrm>
          <a:prstGeom prst="rect">
            <a:avLst/>
          </a:prstGeom>
        </p:spPr>
        <p:txBody>
          <a:bodyPr vert="horz" lIns="91440" tIns="45720" rIns="91440" bIns="45720" rtlCol="0" anchor="ctr"/>
          <a:lstStyle>
            <a:lvl1pPr algn="r">
              <a:defRPr sz="1100">
                <a:solidFill>
                  <a:schemeClr val="bg1"/>
                </a:solidFill>
                <a:latin typeface="Calibri" panose="020F0502020204030204" pitchFamily="34" charset="0"/>
              </a:defRPr>
            </a:lvl1pPr>
          </a:lstStyle>
          <a:p>
            <a:fld id="{F183B7A8-0E1A-4145-B9DD-C18B27EDBF42}" type="slidenum">
              <a:rPr lang="en-GB" smtClean="0"/>
              <a:pPr/>
              <a:t>‹#›</a:t>
            </a:fld>
            <a:endParaRPr lang="en-GB"/>
          </a:p>
        </p:txBody>
      </p:sp>
    </p:spTree>
    <p:extLst>
      <p:ext uri="{BB962C8B-B14F-4D97-AF65-F5344CB8AC3E}">
        <p14:creationId xmlns:p14="http://schemas.microsoft.com/office/powerpoint/2010/main" val="3420019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090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4951"/>
            <a:ext cx="10515600" cy="4000500"/>
          </a:xfrm>
          <a:prstGeom prst="rect">
            <a:avLst/>
          </a:prstGeo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normAutofit/>
          </a:bodyPr>
          <a:lstStyle>
            <a:lvl1pPr>
              <a:defRPr sz="2800">
                <a:latin typeface="Calibri" panose="020F0502020204030204" pitchFamily="34" charset="0"/>
                <a:cs typeface="Calibri" panose="020F0502020204030204" pitchFamily="34" charset="0"/>
              </a:defRPr>
            </a:lvl1pPr>
          </a:lstStyle>
          <a:p>
            <a:r>
              <a:rPr lang="en-US"/>
              <a:t>Click to edit Master title style</a:t>
            </a:r>
          </a:p>
        </p:txBody>
      </p:sp>
      <p:sp>
        <p:nvSpPr>
          <p:cNvPr id="6" name="Text Placeholder 5">
            <a:extLst>
              <a:ext uri="{FF2B5EF4-FFF2-40B4-BE49-F238E27FC236}">
                <a16:creationId xmlns:a16="http://schemas.microsoft.com/office/drawing/2014/main" id="{BEC75270-CC71-EC46-9FB9-54E37A4D2084}"/>
              </a:ext>
            </a:extLst>
          </p:cNvPr>
          <p:cNvSpPr>
            <a:spLocks noGrp="1"/>
          </p:cNvSpPr>
          <p:nvPr>
            <p:ph type="body" sz="quarter" idx="12"/>
          </p:nvPr>
        </p:nvSpPr>
        <p:spPr>
          <a:xfrm>
            <a:off x="0" y="6400800"/>
            <a:ext cx="11353800" cy="457200"/>
          </a:xfrm>
        </p:spPr>
        <p:txBody>
          <a:bodyPr anchor="b">
            <a:noAutofit/>
          </a:bodyPr>
          <a:lstStyle>
            <a:lvl1pPr marL="0" indent="0">
              <a:buNone/>
              <a:defRPr sz="900">
                <a:solidFill>
                  <a:schemeClr val="bg1"/>
                </a:solidFill>
              </a:defRPr>
            </a:lvl1pPr>
            <a:lvl2pPr marL="457178" indent="0">
              <a:buNone/>
              <a:defRPr sz="800">
                <a:solidFill>
                  <a:schemeClr val="bg1"/>
                </a:solidFill>
              </a:defRPr>
            </a:lvl2pPr>
            <a:lvl3pPr marL="914354" indent="0">
              <a:buNone/>
              <a:defRPr sz="800">
                <a:solidFill>
                  <a:schemeClr val="bg1"/>
                </a:solidFill>
              </a:defRPr>
            </a:lvl3pPr>
            <a:lvl4pPr marL="1371532" indent="0">
              <a:buNone/>
              <a:defRPr sz="800">
                <a:solidFill>
                  <a:schemeClr val="bg1"/>
                </a:solidFill>
              </a:defRPr>
            </a:lvl4pPr>
            <a:lvl5pPr marL="1828709" indent="0">
              <a:buNone/>
              <a:defRPr sz="8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72919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76D73F-CD10-40D5-B419-C71067B241BF}"/>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B827D5AF-EC96-41C6-819A-1EDE21F22B8F}"/>
              </a:ext>
            </a:extLst>
          </p:cNvPr>
          <p:cNvSpPr>
            <a:spLocks noGrp="1"/>
          </p:cNvSpPr>
          <p:nvPr>
            <p:ph type="ftr" sz="quarter" idx="11"/>
          </p:nvPr>
        </p:nvSpPr>
        <p:spPr/>
        <p:txBody>
          <a:bodyPr/>
          <a:lstStyle/>
          <a:p>
            <a:r>
              <a:rPr lang="en-GB"/>
              <a:t>No direct DOAC comparisons are possible as there are no head-to-head studies on DOACs. Real-world data collection only permits hypotheses to be generated and does not allow any statements to be made on causality.</a:t>
            </a:r>
          </a:p>
        </p:txBody>
      </p:sp>
      <p:sp>
        <p:nvSpPr>
          <p:cNvPr id="4" name="Slide Number Placeholder 3">
            <a:extLst>
              <a:ext uri="{FF2B5EF4-FFF2-40B4-BE49-F238E27FC236}">
                <a16:creationId xmlns:a16="http://schemas.microsoft.com/office/drawing/2014/main" id="{D86E6F09-6AFC-4777-BB80-D16C9112FFF2}"/>
              </a:ext>
            </a:extLst>
          </p:cNvPr>
          <p:cNvSpPr>
            <a:spLocks noGrp="1"/>
          </p:cNvSpPr>
          <p:nvPr>
            <p:ph type="sldNum" sz="quarter" idx="12"/>
          </p:nvPr>
        </p:nvSpPr>
        <p:spPr/>
        <p:txBody>
          <a:bodyPr/>
          <a:lstStyle/>
          <a:p>
            <a:fld id="{63621930-A87B-492F-BA98-6770B548B821}" type="slidenum">
              <a:rPr lang="en-GB" smtClean="0"/>
              <a:t>‹#›</a:t>
            </a:fld>
            <a:endParaRPr lang="en-GB"/>
          </a:p>
        </p:txBody>
      </p:sp>
    </p:spTree>
    <p:extLst>
      <p:ext uri="{BB962C8B-B14F-4D97-AF65-F5344CB8AC3E}">
        <p14:creationId xmlns:p14="http://schemas.microsoft.com/office/powerpoint/2010/main" val="5709833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FE7EB1EC-7956-4A75-A111-571E95ED3C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265069"/>
          </a:xfrm>
          <a:prstGeom prst="rect">
            <a:avLst/>
          </a:prstGeom>
        </p:spPr>
      </p:pic>
      <p:sp>
        <p:nvSpPr>
          <p:cNvPr id="2" name="Title 1">
            <a:extLst>
              <a:ext uri="{FF2B5EF4-FFF2-40B4-BE49-F238E27FC236}">
                <a16:creationId xmlns:a16="http://schemas.microsoft.com/office/drawing/2014/main" id="{F3DCCABC-3CE6-447E-B316-A7F7AAAA4FE4}"/>
              </a:ext>
            </a:extLst>
          </p:cNvPr>
          <p:cNvSpPr>
            <a:spLocks noGrp="1"/>
          </p:cNvSpPr>
          <p:nvPr>
            <p:ph type="ctrTitle" hasCustomPrompt="1"/>
          </p:nvPr>
        </p:nvSpPr>
        <p:spPr>
          <a:xfrm>
            <a:off x="374400" y="1621001"/>
            <a:ext cx="6169402" cy="1072515"/>
          </a:xfrm>
        </p:spPr>
        <p:txBody>
          <a:bodyPr anchor="ctr">
            <a:noAutofit/>
          </a:bodyPr>
          <a:lstStyle>
            <a:lvl1pPr algn="l">
              <a:lnSpc>
                <a:spcPct val="90000"/>
              </a:lnSpc>
              <a:defRPr sz="4400">
                <a:solidFill>
                  <a:schemeClr val="accent1"/>
                </a:solidFill>
                <a:latin typeface="+mn-lt"/>
              </a:defRPr>
            </a:lvl1pPr>
          </a:lstStyle>
          <a:p>
            <a:r>
              <a:rPr lang="en-US"/>
              <a:t>Click to edit Master </a:t>
            </a:r>
            <a:br>
              <a:rPr lang="en-US"/>
            </a:br>
            <a:r>
              <a:rPr lang="en-US"/>
              <a:t>title style</a:t>
            </a:r>
            <a:endParaRPr lang="en-GB"/>
          </a:p>
        </p:txBody>
      </p:sp>
      <p:sp>
        <p:nvSpPr>
          <p:cNvPr id="3" name="Subtitle 2">
            <a:extLst>
              <a:ext uri="{FF2B5EF4-FFF2-40B4-BE49-F238E27FC236}">
                <a16:creationId xmlns:a16="http://schemas.microsoft.com/office/drawing/2014/main" id="{4B6C11CA-569E-4B16-8E67-1ED6A465E483}"/>
              </a:ext>
            </a:extLst>
          </p:cNvPr>
          <p:cNvSpPr>
            <a:spLocks noGrp="1"/>
          </p:cNvSpPr>
          <p:nvPr>
            <p:ph type="subTitle" idx="1"/>
          </p:nvPr>
        </p:nvSpPr>
        <p:spPr>
          <a:xfrm>
            <a:off x="374400" y="2960451"/>
            <a:ext cx="5722143" cy="1655762"/>
          </a:xfrm>
          <a:noFill/>
        </p:spPr>
        <p:txBody>
          <a:bodyPr>
            <a:noAutofit/>
          </a:bodyPr>
          <a:lstStyle>
            <a:lvl1pPr marL="0" indent="0" algn="l">
              <a:buNone/>
              <a:defRPr sz="2400">
                <a:solidFill>
                  <a:schemeClr val="accent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6" name="Rectangle 15">
            <a:extLst>
              <a:ext uri="{FF2B5EF4-FFF2-40B4-BE49-F238E27FC236}">
                <a16:creationId xmlns:a16="http://schemas.microsoft.com/office/drawing/2014/main" id="{F5E58F2A-BA0B-4356-8776-49952DD2BE35}"/>
              </a:ext>
            </a:extLst>
          </p:cNvPr>
          <p:cNvSpPr/>
          <p:nvPr userDrawn="1"/>
        </p:nvSpPr>
        <p:spPr>
          <a:xfrm>
            <a:off x="0" y="2599200"/>
            <a:ext cx="183600" cy="1072800"/>
          </a:xfrm>
          <a:prstGeom prst="rect">
            <a:avLst/>
          </a:prstGeom>
          <a:gradFill flip="none" rotWithShape="1">
            <a:gsLst>
              <a:gs pos="0">
                <a:schemeClr val="accent1"/>
              </a:gs>
              <a:gs pos="100000">
                <a:schemeClr val="accent3"/>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pic>
        <p:nvPicPr>
          <p:cNvPr id="15" name="Graphic 14">
            <a:extLst>
              <a:ext uri="{FF2B5EF4-FFF2-40B4-BE49-F238E27FC236}">
                <a16:creationId xmlns:a16="http://schemas.microsoft.com/office/drawing/2014/main" id="{F36B5F08-C334-4B60-A1BB-5657A01067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30861" y="6444798"/>
            <a:ext cx="4412872" cy="291600"/>
          </a:xfrm>
          <a:prstGeom prst="rect">
            <a:avLst/>
          </a:prstGeom>
        </p:spPr>
      </p:pic>
      <p:grpSp>
        <p:nvGrpSpPr>
          <p:cNvPr id="10" name="Group 9">
            <a:extLst>
              <a:ext uri="{FF2B5EF4-FFF2-40B4-BE49-F238E27FC236}">
                <a16:creationId xmlns:a16="http://schemas.microsoft.com/office/drawing/2014/main" id="{116B7419-FC8A-4941-AEDC-668E44FE3A97}"/>
              </a:ext>
            </a:extLst>
          </p:cNvPr>
          <p:cNvGrpSpPr/>
          <p:nvPr userDrawn="1"/>
        </p:nvGrpSpPr>
        <p:grpSpPr>
          <a:xfrm>
            <a:off x="10874906" y="4710670"/>
            <a:ext cx="702000" cy="702000"/>
            <a:chOff x="10874906" y="4710724"/>
            <a:chExt cx="702000" cy="702000"/>
          </a:xfrm>
        </p:grpSpPr>
        <p:pic>
          <p:nvPicPr>
            <p:cNvPr id="59" name="Picture 58" descr="A blue planet in space&#10;&#10;Description automatically generated with low confidence">
              <a:extLst>
                <a:ext uri="{FF2B5EF4-FFF2-40B4-BE49-F238E27FC236}">
                  <a16:creationId xmlns:a16="http://schemas.microsoft.com/office/drawing/2014/main" id="{2D384ECA-0414-4C08-A48D-F3CDE5443F72}"/>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10874906" y="4710724"/>
              <a:ext cx="702000" cy="702000"/>
            </a:xfrm>
            <a:prstGeom prst="rect">
              <a:avLst/>
            </a:prstGeom>
          </p:spPr>
        </p:pic>
        <p:grpSp>
          <p:nvGrpSpPr>
            <p:cNvPr id="150" name="Graphic 7">
              <a:extLst>
                <a:ext uri="{FF2B5EF4-FFF2-40B4-BE49-F238E27FC236}">
                  <a16:creationId xmlns:a16="http://schemas.microsoft.com/office/drawing/2014/main" id="{2F7AFF4C-F2B3-4C4A-B0A7-1920B24D0FAB}"/>
                </a:ext>
              </a:extLst>
            </p:cNvPr>
            <p:cNvGrpSpPr>
              <a:grpSpLocks noChangeAspect="1"/>
            </p:cNvGrpSpPr>
            <p:nvPr userDrawn="1"/>
          </p:nvGrpSpPr>
          <p:grpSpPr>
            <a:xfrm>
              <a:off x="11077151" y="4930042"/>
              <a:ext cx="298822" cy="253192"/>
              <a:chOff x="7867641" y="1404713"/>
              <a:chExt cx="580072" cy="491489"/>
            </a:xfrm>
            <a:solidFill>
              <a:schemeClr val="bg1"/>
            </a:solidFill>
          </p:grpSpPr>
          <p:grpSp>
            <p:nvGrpSpPr>
              <p:cNvPr id="151" name="Graphic 7">
                <a:extLst>
                  <a:ext uri="{FF2B5EF4-FFF2-40B4-BE49-F238E27FC236}">
                    <a16:creationId xmlns:a16="http://schemas.microsoft.com/office/drawing/2014/main" id="{2E3D738D-F84D-442E-A4DF-5AA8E2E8B9AD}"/>
                  </a:ext>
                </a:extLst>
              </p:cNvPr>
              <p:cNvGrpSpPr/>
              <p:nvPr/>
            </p:nvGrpSpPr>
            <p:grpSpPr>
              <a:xfrm>
                <a:off x="7867641" y="1404713"/>
                <a:ext cx="579119" cy="102869"/>
                <a:chOff x="7867641" y="1404713"/>
                <a:chExt cx="579119" cy="102869"/>
              </a:xfrm>
              <a:grpFill/>
            </p:grpSpPr>
            <p:sp>
              <p:nvSpPr>
                <p:cNvPr id="155" name="Freeform: Shape 154">
                  <a:extLst>
                    <a:ext uri="{FF2B5EF4-FFF2-40B4-BE49-F238E27FC236}">
                      <a16:creationId xmlns:a16="http://schemas.microsoft.com/office/drawing/2014/main" id="{85AA7235-FF7E-44DE-83F5-10F6DE37414E}"/>
                    </a:ext>
                  </a:extLst>
                </p:cNvPr>
                <p:cNvSpPr/>
                <p:nvPr/>
              </p:nvSpPr>
              <p:spPr>
                <a:xfrm>
                  <a:off x="7867641" y="1406618"/>
                  <a:ext cx="79057" cy="99059"/>
                </a:xfrm>
                <a:custGeom>
                  <a:avLst/>
                  <a:gdLst>
                    <a:gd name="connsiteX0" fmla="*/ 0 w 79057"/>
                    <a:gd name="connsiteY0" fmla="*/ 0 h 99059"/>
                    <a:gd name="connsiteX1" fmla="*/ 79058 w 79057"/>
                    <a:gd name="connsiteY1" fmla="*/ 0 h 99059"/>
                    <a:gd name="connsiteX2" fmla="*/ 79058 w 79057"/>
                    <a:gd name="connsiteY2" fmla="*/ 23813 h 99059"/>
                    <a:gd name="connsiteX3" fmla="*/ 27622 w 79057"/>
                    <a:gd name="connsiteY3" fmla="*/ 23813 h 99059"/>
                    <a:gd name="connsiteX4" fmla="*/ 27622 w 79057"/>
                    <a:gd name="connsiteY4" fmla="*/ 40958 h 99059"/>
                    <a:gd name="connsiteX5" fmla="*/ 74295 w 79057"/>
                    <a:gd name="connsiteY5" fmla="*/ 40958 h 99059"/>
                    <a:gd name="connsiteX6" fmla="*/ 74295 w 79057"/>
                    <a:gd name="connsiteY6" fmla="*/ 63817 h 99059"/>
                    <a:gd name="connsiteX7" fmla="*/ 27622 w 79057"/>
                    <a:gd name="connsiteY7" fmla="*/ 63817 h 99059"/>
                    <a:gd name="connsiteX8" fmla="*/ 27622 w 79057"/>
                    <a:gd name="connsiteY8" fmla="*/ 99060 h 99059"/>
                    <a:gd name="connsiteX9" fmla="*/ 0 w 79057"/>
                    <a:gd name="connsiteY9" fmla="*/ 99060 h 99059"/>
                    <a:gd name="connsiteX10" fmla="*/ 0 w 79057"/>
                    <a:gd name="connsiteY10" fmla="*/ 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057" h="99059">
                      <a:moveTo>
                        <a:pt x="0" y="0"/>
                      </a:moveTo>
                      <a:lnTo>
                        <a:pt x="79058" y="0"/>
                      </a:lnTo>
                      <a:lnTo>
                        <a:pt x="79058" y="23813"/>
                      </a:lnTo>
                      <a:lnTo>
                        <a:pt x="27622" y="23813"/>
                      </a:lnTo>
                      <a:lnTo>
                        <a:pt x="27622" y="40958"/>
                      </a:lnTo>
                      <a:lnTo>
                        <a:pt x="74295" y="40958"/>
                      </a:lnTo>
                      <a:lnTo>
                        <a:pt x="74295" y="63817"/>
                      </a:lnTo>
                      <a:lnTo>
                        <a:pt x="27622" y="63817"/>
                      </a:lnTo>
                      <a:lnTo>
                        <a:pt x="27622" y="99060"/>
                      </a:lnTo>
                      <a:lnTo>
                        <a:pt x="0" y="9906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6" name="Freeform: Shape 155">
                  <a:extLst>
                    <a:ext uri="{FF2B5EF4-FFF2-40B4-BE49-F238E27FC236}">
                      <a16:creationId xmlns:a16="http://schemas.microsoft.com/office/drawing/2014/main" id="{629DF72E-4709-4979-8E7D-FA94C1CB8432}"/>
                    </a:ext>
                  </a:extLst>
                </p:cNvPr>
                <p:cNvSpPr/>
                <p:nvPr/>
              </p:nvSpPr>
              <p:spPr>
                <a:xfrm>
                  <a:off x="7938126" y="1405665"/>
                  <a:ext cx="110489" cy="99060"/>
                </a:xfrm>
                <a:custGeom>
                  <a:avLst/>
                  <a:gdLst>
                    <a:gd name="connsiteX0" fmla="*/ 41910 w 110489"/>
                    <a:gd name="connsiteY0" fmla="*/ 0 h 99060"/>
                    <a:gd name="connsiteX1" fmla="*/ 68580 w 110489"/>
                    <a:gd name="connsiteY1" fmla="*/ 0 h 99060"/>
                    <a:gd name="connsiteX2" fmla="*/ 110490 w 110489"/>
                    <a:gd name="connsiteY2" fmla="*/ 99060 h 99060"/>
                    <a:gd name="connsiteX3" fmla="*/ 80963 w 110489"/>
                    <a:gd name="connsiteY3" fmla="*/ 99060 h 99060"/>
                    <a:gd name="connsiteX4" fmla="*/ 73343 w 110489"/>
                    <a:gd name="connsiteY4" fmla="*/ 80963 h 99060"/>
                    <a:gd name="connsiteX5" fmla="*/ 35243 w 110489"/>
                    <a:gd name="connsiteY5" fmla="*/ 80963 h 99060"/>
                    <a:gd name="connsiteX6" fmla="*/ 28575 w 110489"/>
                    <a:gd name="connsiteY6" fmla="*/ 99060 h 99060"/>
                    <a:gd name="connsiteX7" fmla="*/ 0 w 110489"/>
                    <a:gd name="connsiteY7" fmla="*/ 99060 h 99060"/>
                    <a:gd name="connsiteX8" fmla="*/ 41910 w 110489"/>
                    <a:gd name="connsiteY8" fmla="*/ 0 h 99060"/>
                    <a:gd name="connsiteX9" fmla="*/ 65723 w 110489"/>
                    <a:gd name="connsiteY9" fmla="*/ 60008 h 99060"/>
                    <a:gd name="connsiteX10" fmla="*/ 54293 w 110489"/>
                    <a:gd name="connsiteY10" fmla="*/ 32385 h 99060"/>
                    <a:gd name="connsiteX11" fmla="*/ 42863 w 110489"/>
                    <a:gd name="connsiteY11" fmla="*/ 60008 h 99060"/>
                    <a:gd name="connsiteX12" fmla="*/ 65723 w 110489"/>
                    <a:gd name="connsiteY12" fmla="*/ 60008 h 9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89" h="99060">
                      <a:moveTo>
                        <a:pt x="41910" y="0"/>
                      </a:moveTo>
                      <a:lnTo>
                        <a:pt x="68580" y="0"/>
                      </a:lnTo>
                      <a:lnTo>
                        <a:pt x="110490" y="99060"/>
                      </a:lnTo>
                      <a:lnTo>
                        <a:pt x="80963" y="99060"/>
                      </a:lnTo>
                      <a:lnTo>
                        <a:pt x="73343" y="80963"/>
                      </a:lnTo>
                      <a:lnTo>
                        <a:pt x="35243" y="80963"/>
                      </a:lnTo>
                      <a:lnTo>
                        <a:pt x="28575" y="99060"/>
                      </a:lnTo>
                      <a:lnTo>
                        <a:pt x="0" y="99060"/>
                      </a:lnTo>
                      <a:lnTo>
                        <a:pt x="41910" y="0"/>
                      </a:lnTo>
                      <a:close/>
                      <a:moveTo>
                        <a:pt x="65723" y="60008"/>
                      </a:moveTo>
                      <a:lnTo>
                        <a:pt x="54293" y="32385"/>
                      </a:lnTo>
                      <a:lnTo>
                        <a:pt x="42863" y="60008"/>
                      </a:lnTo>
                      <a:lnTo>
                        <a:pt x="65723" y="600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7" name="Freeform: Shape 156">
                  <a:extLst>
                    <a:ext uri="{FF2B5EF4-FFF2-40B4-BE49-F238E27FC236}">
                      <a16:creationId xmlns:a16="http://schemas.microsoft.com/office/drawing/2014/main" id="{FE40ED36-50FB-47C3-9991-4F9DF6B068C7}"/>
                    </a:ext>
                  </a:extLst>
                </p:cNvPr>
                <p:cNvSpPr/>
                <p:nvPr/>
              </p:nvSpPr>
              <p:spPr>
                <a:xfrm>
                  <a:off x="8046711" y="1404713"/>
                  <a:ext cx="94297" cy="101917"/>
                </a:xfrm>
                <a:custGeom>
                  <a:avLst/>
                  <a:gdLst>
                    <a:gd name="connsiteX0" fmla="*/ 0 w 94297"/>
                    <a:gd name="connsiteY0" fmla="*/ 51435 h 101917"/>
                    <a:gd name="connsiteX1" fmla="*/ 0 w 94297"/>
                    <a:gd name="connsiteY1" fmla="*/ 51435 h 101917"/>
                    <a:gd name="connsiteX2" fmla="*/ 52388 w 94297"/>
                    <a:gd name="connsiteY2" fmla="*/ 0 h 101917"/>
                    <a:gd name="connsiteX3" fmla="*/ 94298 w 94297"/>
                    <a:gd name="connsiteY3" fmla="*/ 20955 h 101917"/>
                    <a:gd name="connsiteX4" fmla="*/ 73342 w 94297"/>
                    <a:gd name="connsiteY4" fmla="*/ 37147 h 101917"/>
                    <a:gd name="connsiteX5" fmla="*/ 51435 w 94297"/>
                    <a:gd name="connsiteY5" fmla="*/ 25717 h 101917"/>
                    <a:gd name="connsiteX6" fmla="*/ 27622 w 94297"/>
                    <a:gd name="connsiteY6" fmla="*/ 51435 h 101917"/>
                    <a:gd name="connsiteX7" fmla="*/ 27622 w 94297"/>
                    <a:gd name="connsiteY7" fmla="*/ 51435 h 101917"/>
                    <a:gd name="connsiteX8" fmla="*/ 51435 w 94297"/>
                    <a:gd name="connsiteY8" fmla="*/ 78105 h 101917"/>
                    <a:gd name="connsiteX9" fmla="*/ 73342 w 94297"/>
                    <a:gd name="connsiteY9" fmla="*/ 65722 h 101917"/>
                    <a:gd name="connsiteX10" fmla="*/ 94298 w 94297"/>
                    <a:gd name="connsiteY10" fmla="*/ 80010 h 101917"/>
                    <a:gd name="connsiteX11" fmla="*/ 50482 w 94297"/>
                    <a:gd name="connsiteY11" fmla="*/ 101917 h 101917"/>
                    <a:gd name="connsiteX12" fmla="*/ 0 w 94297"/>
                    <a:gd name="connsiteY12" fmla="*/ 51435 h 1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297" h="101917">
                      <a:moveTo>
                        <a:pt x="0" y="51435"/>
                      </a:moveTo>
                      <a:lnTo>
                        <a:pt x="0" y="51435"/>
                      </a:lnTo>
                      <a:cubicBezTo>
                        <a:pt x="0" y="22860"/>
                        <a:pt x="21907" y="0"/>
                        <a:pt x="52388" y="0"/>
                      </a:cubicBezTo>
                      <a:cubicBezTo>
                        <a:pt x="72390" y="0"/>
                        <a:pt x="85725" y="8572"/>
                        <a:pt x="94298" y="20955"/>
                      </a:cubicBezTo>
                      <a:lnTo>
                        <a:pt x="73342" y="37147"/>
                      </a:lnTo>
                      <a:cubicBezTo>
                        <a:pt x="67628" y="30480"/>
                        <a:pt x="60960" y="25717"/>
                        <a:pt x="51435" y="25717"/>
                      </a:cubicBezTo>
                      <a:cubicBezTo>
                        <a:pt x="37147" y="25717"/>
                        <a:pt x="27622" y="37147"/>
                        <a:pt x="27622" y="51435"/>
                      </a:cubicBezTo>
                      <a:lnTo>
                        <a:pt x="27622" y="51435"/>
                      </a:lnTo>
                      <a:cubicBezTo>
                        <a:pt x="27622" y="66675"/>
                        <a:pt x="37147" y="78105"/>
                        <a:pt x="51435" y="78105"/>
                      </a:cubicBezTo>
                      <a:cubicBezTo>
                        <a:pt x="61913" y="78105"/>
                        <a:pt x="67628" y="73342"/>
                        <a:pt x="73342" y="65722"/>
                      </a:cubicBezTo>
                      <a:lnTo>
                        <a:pt x="94298" y="80010"/>
                      </a:lnTo>
                      <a:cubicBezTo>
                        <a:pt x="84773" y="92392"/>
                        <a:pt x="72390" y="101917"/>
                        <a:pt x="50482" y="101917"/>
                      </a:cubicBezTo>
                      <a:cubicBezTo>
                        <a:pt x="22860" y="101917"/>
                        <a:pt x="0" y="80963"/>
                        <a:pt x="0" y="5143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8" name="Freeform: Shape 157">
                  <a:extLst>
                    <a:ext uri="{FF2B5EF4-FFF2-40B4-BE49-F238E27FC236}">
                      <a16:creationId xmlns:a16="http://schemas.microsoft.com/office/drawing/2014/main" id="{11858F32-CB61-4FD1-9369-D03A007B65DF}"/>
                    </a:ext>
                  </a:extLst>
                </p:cNvPr>
                <p:cNvSpPr/>
                <p:nvPr/>
              </p:nvSpPr>
              <p:spPr>
                <a:xfrm>
                  <a:off x="8146723" y="1406618"/>
                  <a:ext cx="86677" cy="98107"/>
                </a:xfrm>
                <a:custGeom>
                  <a:avLst/>
                  <a:gdLst>
                    <a:gd name="connsiteX0" fmla="*/ 29528 w 86677"/>
                    <a:gd name="connsiteY0" fmla="*/ 23813 h 98107"/>
                    <a:gd name="connsiteX1" fmla="*/ 0 w 86677"/>
                    <a:gd name="connsiteY1" fmla="*/ 23813 h 98107"/>
                    <a:gd name="connsiteX2" fmla="*/ 0 w 86677"/>
                    <a:gd name="connsiteY2" fmla="*/ 0 h 98107"/>
                    <a:gd name="connsiteX3" fmla="*/ 86678 w 86677"/>
                    <a:gd name="connsiteY3" fmla="*/ 0 h 98107"/>
                    <a:gd name="connsiteX4" fmla="*/ 86678 w 86677"/>
                    <a:gd name="connsiteY4" fmla="*/ 23813 h 98107"/>
                    <a:gd name="connsiteX5" fmla="*/ 57150 w 86677"/>
                    <a:gd name="connsiteY5" fmla="*/ 23813 h 98107"/>
                    <a:gd name="connsiteX6" fmla="*/ 57150 w 86677"/>
                    <a:gd name="connsiteY6" fmla="*/ 98108 h 98107"/>
                    <a:gd name="connsiteX7" fmla="*/ 29528 w 86677"/>
                    <a:gd name="connsiteY7" fmla="*/ 98108 h 98107"/>
                    <a:gd name="connsiteX8" fmla="*/ 29528 w 86677"/>
                    <a:gd name="connsiteY8" fmla="*/ 23813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77" h="98107">
                      <a:moveTo>
                        <a:pt x="29528" y="23813"/>
                      </a:moveTo>
                      <a:lnTo>
                        <a:pt x="0" y="23813"/>
                      </a:lnTo>
                      <a:lnTo>
                        <a:pt x="0" y="0"/>
                      </a:lnTo>
                      <a:lnTo>
                        <a:pt x="86678" y="0"/>
                      </a:lnTo>
                      <a:lnTo>
                        <a:pt x="86678" y="23813"/>
                      </a:lnTo>
                      <a:lnTo>
                        <a:pt x="57150" y="23813"/>
                      </a:lnTo>
                      <a:lnTo>
                        <a:pt x="57150" y="98108"/>
                      </a:lnTo>
                      <a:lnTo>
                        <a:pt x="29528" y="98108"/>
                      </a:lnTo>
                      <a:lnTo>
                        <a:pt x="29528" y="238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9" name="Freeform: Shape 158">
                  <a:extLst>
                    <a:ext uri="{FF2B5EF4-FFF2-40B4-BE49-F238E27FC236}">
                      <a16:creationId xmlns:a16="http://schemas.microsoft.com/office/drawing/2014/main" id="{3E2B0BEC-EF06-4A3E-8971-C8D68DEE5D00}"/>
                    </a:ext>
                  </a:extLst>
                </p:cNvPr>
                <p:cNvSpPr/>
                <p:nvPr/>
              </p:nvSpPr>
              <p:spPr>
                <a:xfrm>
                  <a:off x="8236259" y="1404713"/>
                  <a:ext cx="106680" cy="102869"/>
                </a:xfrm>
                <a:custGeom>
                  <a:avLst/>
                  <a:gdLst>
                    <a:gd name="connsiteX0" fmla="*/ 0 w 106680"/>
                    <a:gd name="connsiteY0" fmla="*/ 51435 h 102869"/>
                    <a:gd name="connsiteX1" fmla="*/ 0 w 106680"/>
                    <a:gd name="connsiteY1" fmla="*/ 51435 h 102869"/>
                    <a:gd name="connsiteX2" fmla="*/ 53340 w 106680"/>
                    <a:gd name="connsiteY2" fmla="*/ 0 h 102869"/>
                    <a:gd name="connsiteX3" fmla="*/ 106680 w 106680"/>
                    <a:gd name="connsiteY3" fmla="*/ 51435 h 102869"/>
                    <a:gd name="connsiteX4" fmla="*/ 106680 w 106680"/>
                    <a:gd name="connsiteY4" fmla="*/ 51435 h 102869"/>
                    <a:gd name="connsiteX5" fmla="*/ 53340 w 106680"/>
                    <a:gd name="connsiteY5" fmla="*/ 102870 h 102869"/>
                    <a:gd name="connsiteX6" fmla="*/ 0 w 106680"/>
                    <a:gd name="connsiteY6" fmla="*/ 51435 h 102869"/>
                    <a:gd name="connsiteX7" fmla="*/ 78105 w 106680"/>
                    <a:gd name="connsiteY7" fmla="*/ 51435 h 102869"/>
                    <a:gd name="connsiteX8" fmla="*/ 78105 w 106680"/>
                    <a:gd name="connsiteY8" fmla="*/ 51435 h 102869"/>
                    <a:gd name="connsiteX9" fmla="*/ 52388 w 106680"/>
                    <a:gd name="connsiteY9" fmla="*/ 24765 h 102869"/>
                    <a:gd name="connsiteX10" fmla="*/ 27623 w 106680"/>
                    <a:gd name="connsiteY10" fmla="*/ 51435 h 102869"/>
                    <a:gd name="connsiteX11" fmla="*/ 27623 w 106680"/>
                    <a:gd name="connsiteY11" fmla="*/ 51435 h 102869"/>
                    <a:gd name="connsiteX12" fmla="*/ 52388 w 106680"/>
                    <a:gd name="connsiteY12" fmla="*/ 78105 h 102869"/>
                    <a:gd name="connsiteX13" fmla="*/ 78105 w 106680"/>
                    <a:gd name="connsiteY13" fmla="*/ 51435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680" h="102869">
                      <a:moveTo>
                        <a:pt x="0" y="51435"/>
                      </a:moveTo>
                      <a:lnTo>
                        <a:pt x="0" y="51435"/>
                      </a:lnTo>
                      <a:cubicBezTo>
                        <a:pt x="0" y="22860"/>
                        <a:pt x="22860" y="0"/>
                        <a:pt x="53340" y="0"/>
                      </a:cubicBezTo>
                      <a:cubicBezTo>
                        <a:pt x="83820" y="0"/>
                        <a:pt x="106680" y="22860"/>
                        <a:pt x="106680" y="51435"/>
                      </a:cubicBezTo>
                      <a:lnTo>
                        <a:pt x="106680" y="51435"/>
                      </a:lnTo>
                      <a:cubicBezTo>
                        <a:pt x="106680" y="80010"/>
                        <a:pt x="83820" y="102870"/>
                        <a:pt x="53340" y="102870"/>
                      </a:cubicBezTo>
                      <a:cubicBezTo>
                        <a:pt x="22860" y="102870"/>
                        <a:pt x="0" y="80010"/>
                        <a:pt x="0" y="51435"/>
                      </a:cubicBezTo>
                      <a:close/>
                      <a:moveTo>
                        <a:pt x="78105" y="51435"/>
                      </a:moveTo>
                      <a:lnTo>
                        <a:pt x="78105" y="51435"/>
                      </a:lnTo>
                      <a:cubicBezTo>
                        <a:pt x="78105" y="37147"/>
                        <a:pt x="67627" y="24765"/>
                        <a:pt x="52388" y="24765"/>
                      </a:cubicBezTo>
                      <a:cubicBezTo>
                        <a:pt x="37148" y="24765"/>
                        <a:pt x="27623" y="37147"/>
                        <a:pt x="27623" y="51435"/>
                      </a:cubicBezTo>
                      <a:lnTo>
                        <a:pt x="27623" y="51435"/>
                      </a:lnTo>
                      <a:cubicBezTo>
                        <a:pt x="27623" y="65722"/>
                        <a:pt x="38100" y="78105"/>
                        <a:pt x="52388" y="78105"/>
                      </a:cubicBezTo>
                      <a:cubicBezTo>
                        <a:pt x="67627" y="77152"/>
                        <a:pt x="78105" y="65722"/>
                        <a:pt x="78105" y="5143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0" name="Freeform: Shape 159">
                  <a:extLst>
                    <a:ext uri="{FF2B5EF4-FFF2-40B4-BE49-F238E27FC236}">
                      <a16:creationId xmlns:a16="http://schemas.microsoft.com/office/drawing/2014/main" id="{70B956B7-1BD1-479E-AD38-E1E66A088019}"/>
                    </a:ext>
                  </a:extLst>
                </p:cNvPr>
                <p:cNvSpPr/>
                <p:nvPr/>
              </p:nvSpPr>
              <p:spPr>
                <a:xfrm>
                  <a:off x="8355321" y="1406618"/>
                  <a:ext cx="91439" cy="98107"/>
                </a:xfrm>
                <a:custGeom>
                  <a:avLst/>
                  <a:gdLst>
                    <a:gd name="connsiteX0" fmla="*/ 0 w 91439"/>
                    <a:gd name="connsiteY0" fmla="*/ 0 h 98107"/>
                    <a:gd name="connsiteX1" fmla="*/ 46673 w 91439"/>
                    <a:gd name="connsiteY1" fmla="*/ 0 h 98107"/>
                    <a:gd name="connsiteX2" fmla="*/ 79057 w 91439"/>
                    <a:gd name="connsiteY2" fmla="*/ 10477 h 98107"/>
                    <a:gd name="connsiteX3" fmla="*/ 87630 w 91439"/>
                    <a:gd name="connsiteY3" fmla="*/ 33338 h 98107"/>
                    <a:gd name="connsiteX4" fmla="*/ 87630 w 91439"/>
                    <a:gd name="connsiteY4" fmla="*/ 33338 h 98107"/>
                    <a:gd name="connsiteX5" fmla="*/ 67627 w 91439"/>
                    <a:gd name="connsiteY5" fmla="*/ 63817 h 98107"/>
                    <a:gd name="connsiteX6" fmla="*/ 91440 w 91439"/>
                    <a:gd name="connsiteY6" fmla="*/ 98108 h 98107"/>
                    <a:gd name="connsiteX7" fmla="*/ 60007 w 91439"/>
                    <a:gd name="connsiteY7" fmla="*/ 98108 h 98107"/>
                    <a:gd name="connsiteX8" fmla="*/ 40005 w 91439"/>
                    <a:gd name="connsiteY8" fmla="*/ 68580 h 98107"/>
                    <a:gd name="connsiteX9" fmla="*/ 27623 w 91439"/>
                    <a:gd name="connsiteY9" fmla="*/ 68580 h 98107"/>
                    <a:gd name="connsiteX10" fmla="*/ 27623 w 91439"/>
                    <a:gd name="connsiteY10" fmla="*/ 98108 h 98107"/>
                    <a:gd name="connsiteX11" fmla="*/ 0 w 91439"/>
                    <a:gd name="connsiteY11" fmla="*/ 98108 h 98107"/>
                    <a:gd name="connsiteX12" fmla="*/ 0 w 91439"/>
                    <a:gd name="connsiteY12" fmla="*/ 0 h 98107"/>
                    <a:gd name="connsiteX13" fmla="*/ 44768 w 91439"/>
                    <a:gd name="connsiteY13" fmla="*/ 46672 h 98107"/>
                    <a:gd name="connsiteX14" fmla="*/ 59055 w 91439"/>
                    <a:gd name="connsiteY14" fmla="*/ 35242 h 98107"/>
                    <a:gd name="connsiteX15" fmla="*/ 59055 w 91439"/>
                    <a:gd name="connsiteY15" fmla="*/ 35242 h 98107"/>
                    <a:gd name="connsiteX16" fmla="*/ 43815 w 91439"/>
                    <a:gd name="connsiteY16" fmla="*/ 23813 h 98107"/>
                    <a:gd name="connsiteX17" fmla="*/ 25718 w 91439"/>
                    <a:gd name="connsiteY17" fmla="*/ 23813 h 98107"/>
                    <a:gd name="connsiteX18" fmla="*/ 25718 w 91439"/>
                    <a:gd name="connsiteY18" fmla="*/ 47625 h 98107"/>
                    <a:gd name="connsiteX19" fmla="*/ 44768 w 91439"/>
                    <a:gd name="connsiteY19" fmla="*/ 47625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39" h="98107">
                      <a:moveTo>
                        <a:pt x="0" y="0"/>
                      </a:moveTo>
                      <a:lnTo>
                        <a:pt x="46673" y="0"/>
                      </a:lnTo>
                      <a:cubicBezTo>
                        <a:pt x="61913" y="0"/>
                        <a:pt x="72390" y="3810"/>
                        <a:pt x="79057" y="10477"/>
                      </a:cubicBezTo>
                      <a:cubicBezTo>
                        <a:pt x="84773" y="16192"/>
                        <a:pt x="87630" y="23813"/>
                        <a:pt x="87630" y="33338"/>
                      </a:cubicBezTo>
                      <a:lnTo>
                        <a:pt x="87630" y="33338"/>
                      </a:lnTo>
                      <a:cubicBezTo>
                        <a:pt x="87630" y="48577"/>
                        <a:pt x="80010" y="58102"/>
                        <a:pt x="67627" y="63817"/>
                      </a:cubicBezTo>
                      <a:lnTo>
                        <a:pt x="91440" y="98108"/>
                      </a:lnTo>
                      <a:lnTo>
                        <a:pt x="60007" y="98108"/>
                      </a:lnTo>
                      <a:lnTo>
                        <a:pt x="40005" y="68580"/>
                      </a:lnTo>
                      <a:lnTo>
                        <a:pt x="27623" y="68580"/>
                      </a:lnTo>
                      <a:lnTo>
                        <a:pt x="27623" y="98108"/>
                      </a:lnTo>
                      <a:lnTo>
                        <a:pt x="0" y="98108"/>
                      </a:lnTo>
                      <a:lnTo>
                        <a:pt x="0" y="0"/>
                      </a:lnTo>
                      <a:close/>
                      <a:moveTo>
                        <a:pt x="44768" y="46672"/>
                      </a:moveTo>
                      <a:cubicBezTo>
                        <a:pt x="54293" y="46672"/>
                        <a:pt x="59055" y="41910"/>
                        <a:pt x="59055" y="35242"/>
                      </a:cubicBezTo>
                      <a:lnTo>
                        <a:pt x="59055" y="35242"/>
                      </a:lnTo>
                      <a:cubicBezTo>
                        <a:pt x="59055" y="27622"/>
                        <a:pt x="53340" y="23813"/>
                        <a:pt x="43815" y="23813"/>
                      </a:cubicBezTo>
                      <a:lnTo>
                        <a:pt x="25718" y="23813"/>
                      </a:lnTo>
                      <a:lnTo>
                        <a:pt x="25718" y="47625"/>
                      </a:lnTo>
                      <a:lnTo>
                        <a:pt x="44768" y="476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52" name="Graphic 7">
                <a:extLst>
                  <a:ext uri="{FF2B5EF4-FFF2-40B4-BE49-F238E27FC236}">
                    <a16:creationId xmlns:a16="http://schemas.microsoft.com/office/drawing/2014/main" id="{55F64898-F2BD-4147-9E57-75D0C5A51AF6}"/>
                  </a:ext>
                </a:extLst>
              </p:cNvPr>
              <p:cNvGrpSpPr/>
              <p:nvPr/>
            </p:nvGrpSpPr>
            <p:grpSpPr>
              <a:xfrm>
                <a:off x="7867641" y="1565685"/>
                <a:ext cx="580072" cy="330517"/>
                <a:chOff x="7867641" y="1565685"/>
                <a:chExt cx="580072" cy="330517"/>
              </a:xfrm>
              <a:grpFill/>
            </p:grpSpPr>
            <p:sp>
              <p:nvSpPr>
                <p:cNvPr id="153" name="Freeform: Shape 152">
                  <a:extLst>
                    <a:ext uri="{FF2B5EF4-FFF2-40B4-BE49-F238E27FC236}">
                      <a16:creationId xmlns:a16="http://schemas.microsoft.com/office/drawing/2014/main" id="{15EA4748-2D3D-4A9E-BF19-0DBAD96F85E2}"/>
                    </a:ext>
                  </a:extLst>
                </p:cNvPr>
                <p:cNvSpPr/>
                <p:nvPr/>
              </p:nvSpPr>
              <p:spPr>
                <a:xfrm>
                  <a:off x="7867641" y="1565685"/>
                  <a:ext cx="327660" cy="323850"/>
                </a:xfrm>
                <a:custGeom>
                  <a:avLst/>
                  <a:gdLst>
                    <a:gd name="connsiteX0" fmla="*/ 110490 w 327660"/>
                    <a:gd name="connsiteY0" fmla="*/ 159067 h 323850"/>
                    <a:gd name="connsiteX1" fmla="*/ 4763 w 327660"/>
                    <a:gd name="connsiteY1" fmla="*/ 0 h 323850"/>
                    <a:gd name="connsiteX2" fmla="*/ 107633 w 327660"/>
                    <a:gd name="connsiteY2" fmla="*/ 0 h 323850"/>
                    <a:gd name="connsiteX3" fmla="*/ 164783 w 327660"/>
                    <a:gd name="connsiteY3" fmla="*/ 91440 h 323850"/>
                    <a:gd name="connsiteX4" fmla="*/ 222885 w 327660"/>
                    <a:gd name="connsiteY4" fmla="*/ 0 h 323850"/>
                    <a:gd name="connsiteX5" fmla="*/ 323850 w 327660"/>
                    <a:gd name="connsiteY5" fmla="*/ 0 h 323850"/>
                    <a:gd name="connsiteX6" fmla="*/ 217170 w 327660"/>
                    <a:gd name="connsiteY6" fmla="*/ 158115 h 323850"/>
                    <a:gd name="connsiteX7" fmla="*/ 327660 w 327660"/>
                    <a:gd name="connsiteY7" fmla="*/ 323850 h 323850"/>
                    <a:gd name="connsiteX8" fmla="*/ 224790 w 327660"/>
                    <a:gd name="connsiteY8" fmla="*/ 323850 h 323850"/>
                    <a:gd name="connsiteX9" fmla="*/ 162878 w 327660"/>
                    <a:gd name="connsiteY9" fmla="*/ 226695 h 323850"/>
                    <a:gd name="connsiteX10" fmla="*/ 100013 w 327660"/>
                    <a:gd name="connsiteY10" fmla="*/ 323850 h 323850"/>
                    <a:gd name="connsiteX11" fmla="*/ 0 w 327660"/>
                    <a:gd name="connsiteY11" fmla="*/ 323850 h 323850"/>
                    <a:gd name="connsiteX12" fmla="*/ 110490 w 327660"/>
                    <a:gd name="connsiteY12" fmla="*/ 159067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660" h="323850">
                      <a:moveTo>
                        <a:pt x="110490" y="159067"/>
                      </a:moveTo>
                      <a:lnTo>
                        <a:pt x="4763" y="0"/>
                      </a:lnTo>
                      <a:lnTo>
                        <a:pt x="107633" y="0"/>
                      </a:lnTo>
                      <a:lnTo>
                        <a:pt x="164783" y="91440"/>
                      </a:lnTo>
                      <a:lnTo>
                        <a:pt x="222885" y="0"/>
                      </a:lnTo>
                      <a:lnTo>
                        <a:pt x="323850" y="0"/>
                      </a:lnTo>
                      <a:lnTo>
                        <a:pt x="217170" y="158115"/>
                      </a:lnTo>
                      <a:lnTo>
                        <a:pt x="327660" y="323850"/>
                      </a:lnTo>
                      <a:lnTo>
                        <a:pt x="224790" y="323850"/>
                      </a:lnTo>
                      <a:lnTo>
                        <a:pt x="162878" y="226695"/>
                      </a:lnTo>
                      <a:lnTo>
                        <a:pt x="100013" y="323850"/>
                      </a:lnTo>
                      <a:lnTo>
                        <a:pt x="0" y="323850"/>
                      </a:lnTo>
                      <a:lnTo>
                        <a:pt x="110490" y="15906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4" name="Freeform: Shape 153">
                  <a:extLst>
                    <a:ext uri="{FF2B5EF4-FFF2-40B4-BE49-F238E27FC236}">
                      <a16:creationId xmlns:a16="http://schemas.microsoft.com/office/drawing/2014/main" id="{751406EB-3A7F-4A98-A4DD-367826439DD7}"/>
                    </a:ext>
                  </a:extLst>
                </p:cNvPr>
                <p:cNvSpPr/>
                <p:nvPr/>
              </p:nvSpPr>
              <p:spPr>
                <a:xfrm>
                  <a:off x="8202921" y="1637123"/>
                  <a:ext cx="244792" cy="259079"/>
                </a:xfrm>
                <a:custGeom>
                  <a:avLst/>
                  <a:gdLst>
                    <a:gd name="connsiteX0" fmla="*/ 0 w 244792"/>
                    <a:gd name="connsiteY0" fmla="*/ 180975 h 259079"/>
                    <a:gd name="connsiteX1" fmla="*/ 0 w 244792"/>
                    <a:gd name="connsiteY1" fmla="*/ 180975 h 259079"/>
                    <a:gd name="connsiteX2" fmla="*/ 98107 w 244792"/>
                    <a:gd name="connsiteY2" fmla="*/ 101917 h 259079"/>
                    <a:gd name="connsiteX3" fmla="*/ 158115 w 244792"/>
                    <a:gd name="connsiteY3" fmla="*/ 111442 h 259079"/>
                    <a:gd name="connsiteX4" fmla="*/ 158115 w 244792"/>
                    <a:gd name="connsiteY4" fmla="*/ 107633 h 259079"/>
                    <a:gd name="connsiteX5" fmla="*/ 108585 w 244792"/>
                    <a:gd name="connsiteY5" fmla="*/ 66675 h 259079"/>
                    <a:gd name="connsiteX6" fmla="*/ 40005 w 244792"/>
                    <a:gd name="connsiteY6" fmla="*/ 80963 h 259079"/>
                    <a:gd name="connsiteX7" fmla="*/ 21907 w 244792"/>
                    <a:gd name="connsiteY7" fmla="*/ 19050 h 259079"/>
                    <a:gd name="connsiteX8" fmla="*/ 122873 w 244792"/>
                    <a:gd name="connsiteY8" fmla="*/ 0 h 259079"/>
                    <a:gd name="connsiteX9" fmla="*/ 218123 w 244792"/>
                    <a:gd name="connsiteY9" fmla="*/ 30480 h 259079"/>
                    <a:gd name="connsiteX10" fmla="*/ 244792 w 244792"/>
                    <a:gd name="connsiteY10" fmla="*/ 109538 h 259079"/>
                    <a:gd name="connsiteX11" fmla="*/ 244792 w 244792"/>
                    <a:gd name="connsiteY11" fmla="*/ 253365 h 259079"/>
                    <a:gd name="connsiteX12" fmla="*/ 157163 w 244792"/>
                    <a:gd name="connsiteY12" fmla="*/ 253365 h 259079"/>
                    <a:gd name="connsiteX13" fmla="*/ 157163 w 244792"/>
                    <a:gd name="connsiteY13" fmla="*/ 227647 h 259079"/>
                    <a:gd name="connsiteX14" fmla="*/ 83820 w 244792"/>
                    <a:gd name="connsiteY14" fmla="*/ 259080 h 259079"/>
                    <a:gd name="connsiteX15" fmla="*/ 0 w 244792"/>
                    <a:gd name="connsiteY15" fmla="*/ 180975 h 259079"/>
                    <a:gd name="connsiteX16" fmla="*/ 159068 w 244792"/>
                    <a:gd name="connsiteY16" fmla="*/ 161925 h 259079"/>
                    <a:gd name="connsiteX17" fmla="*/ 159068 w 244792"/>
                    <a:gd name="connsiteY17" fmla="*/ 150495 h 259079"/>
                    <a:gd name="connsiteX18" fmla="*/ 124777 w 244792"/>
                    <a:gd name="connsiteY18" fmla="*/ 143828 h 259079"/>
                    <a:gd name="connsiteX19" fmla="*/ 84773 w 244792"/>
                    <a:gd name="connsiteY19" fmla="*/ 175260 h 259079"/>
                    <a:gd name="connsiteX20" fmla="*/ 84773 w 244792"/>
                    <a:gd name="connsiteY20" fmla="*/ 176213 h 259079"/>
                    <a:gd name="connsiteX21" fmla="*/ 116205 w 244792"/>
                    <a:gd name="connsiteY21" fmla="*/ 203835 h 259079"/>
                    <a:gd name="connsiteX22" fmla="*/ 159068 w 244792"/>
                    <a:gd name="connsiteY22" fmla="*/ 161925 h 25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4792" h="259079">
                      <a:moveTo>
                        <a:pt x="0" y="180975"/>
                      </a:moveTo>
                      <a:lnTo>
                        <a:pt x="0" y="180975"/>
                      </a:lnTo>
                      <a:cubicBezTo>
                        <a:pt x="0" y="128588"/>
                        <a:pt x="39052" y="101917"/>
                        <a:pt x="98107" y="101917"/>
                      </a:cubicBezTo>
                      <a:cubicBezTo>
                        <a:pt x="120968" y="101917"/>
                        <a:pt x="143827" y="106680"/>
                        <a:pt x="158115" y="111442"/>
                      </a:cubicBezTo>
                      <a:lnTo>
                        <a:pt x="158115" y="107633"/>
                      </a:lnTo>
                      <a:cubicBezTo>
                        <a:pt x="158115" y="81915"/>
                        <a:pt x="141923" y="66675"/>
                        <a:pt x="108585" y="66675"/>
                      </a:cubicBezTo>
                      <a:cubicBezTo>
                        <a:pt x="81915" y="66675"/>
                        <a:pt x="61913" y="71438"/>
                        <a:pt x="40005" y="80963"/>
                      </a:cubicBezTo>
                      <a:lnTo>
                        <a:pt x="21907" y="19050"/>
                      </a:lnTo>
                      <a:cubicBezTo>
                        <a:pt x="50482" y="7620"/>
                        <a:pt x="80010" y="0"/>
                        <a:pt x="122873" y="0"/>
                      </a:cubicBezTo>
                      <a:cubicBezTo>
                        <a:pt x="167640" y="0"/>
                        <a:pt x="198120" y="10478"/>
                        <a:pt x="218123" y="30480"/>
                      </a:cubicBezTo>
                      <a:cubicBezTo>
                        <a:pt x="237173" y="48578"/>
                        <a:pt x="244792" y="75247"/>
                        <a:pt x="244792" y="109538"/>
                      </a:cubicBezTo>
                      <a:lnTo>
                        <a:pt x="244792" y="253365"/>
                      </a:lnTo>
                      <a:lnTo>
                        <a:pt x="157163" y="253365"/>
                      </a:lnTo>
                      <a:lnTo>
                        <a:pt x="157163" y="227647"/>
                      </a:lnTo>
                      <a:cubicBezTo>
                        <a:pt x="140018" y="246697"/>
                        <a:pt x="116205" y="259080"/>
                        <a:pt x="83820" y="259080"/>
                      </a:cubicBezTo>
                      <a:cubicBezTo>
                        <a:pt x="36195" y="258128"/>
                        <a:pt x="0" y="230505"/>
                        <a:pt x="0" y="180975"/>
                      </a:cubicBezTo>
                      <a:close/>
                      <a:moveTo>
                        <a:pt x="159068" y="161925"/>
                      </a:moveTo>
                      <a:lnTo>
                        <a:pt x="159068" y="150495"/>
                      </a:lnTo>
                      <a:cubicBezTo>
                        <a:pt x="150495" y="146685"/>
                        <a:pt x="138113" y="143828"/>
                        <a:pt x="124777" y="143828"/>
                      </a:cubicBezTo>
                      <a:cubicBezTo>
                        <a:pt x="99060" y="143828"/>
                        <a:pt x="84773" y="156210"/>
                        <a:pt x="84773" y="175260"/>
                      </a:cubicBezTo>
                      <a:lnTo>
                        <a:pt x="84773" y="176213"/>
                      </a:lnTo>
                      <a:cubicBezTo>
                        <a:pt x="84773" y="193358"/>
                        <a:pt x="98107" y="203835"/>
                        <a:pt x="116205" y="203835"/>
                      </a:cubicBezTo>
                      <a:cubicBezTo>
                        <a:pt x="140970" y="202883"/>
                        <a:pt x="159068" y="186690"/>
                        <a:pt x="159068" y="16192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grpSp>
        <p:nvGrpSpPr>
          <p:cNvPr id="11" name="Group 10">
            <a:extLst>
              <a:ext uri="{FF2B5EF4-FFF2-40B4-BE49-F238E27FC236}">
                <a16:creationId xmlns:a16="http://schemas.microsoft.com/office/drawing/2014/main" id="{BBB9D473-C8D0-4F83-AEF3-8672FC67B6D3}"/>
              </a:ext>
            </a:extLst>
          </p:cNvPr>
          <p:cNvGrpSpPr/>
          <p:nvPr userDrawn="1"/>
        </p:nvGrpSpPr>
        <p:grpSpPr>
          <a:xfrm>
            <a:off x="10874906" y="3383888"/>
            <a:ext cx="702000" cy="702000"/>
            <a:chOff x="10874906" y="3383924"/>
            <a:chExt cx="702000" cy="702000"/>
          </a:xfrm>
        </p:grpSpPr>
        <p:pic>
          <p:nvPicPr>
            <p:cNvPr id="164" name="Picture 163" descr="A blue planet in space&#10;&#10;Description automatically generated with low confidence">
              <a:extLst>
                <a:ext uri="{FF2B5EF4-FFF2-40B4-BE49-F238E27FC236}">
                  <a16:creationId xmlns:a16="http://schemas.microsoft.com/office/drawing/2014/main" id="{E4AE58FD-F600-4298-8214-F0DFD6974149}"/>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10874906" y="3383924"/>
              <a:ext cx="702000" cy="702000"/>
            </a:xfrm>
            <a:prstGeom prst="rect">
              <a:avLst/>
            </a:prstGeom>
          </p:spPr>
        </p:pic>
        <p:grpSp>
          <p:nvGrpSpPr>
            <p:cNvPr id="137" name="Graphic 7">
              <a:extLst>
                <a:ext uri="{FF2B5EF4-FFF2-40B4-BE49-F238E27FC236}">
                  <a16:creationId xmlns:a16="http://schemas.microsoft.com/office/drawing/2014/main" id="{50B0D972-A5EC-44C4-9751-31913D40DAF5}"/>
                </a:ext>
              </a:extLst>
            </p:cNvPr>
            <p:cNvGrpSpPr>
              <a:grpSpLocks noChangeAspect="1"/>
            </p:cNvGrpSpPr>
            <p:nvPr userDrawn="1"/>
          </p:nvGrpSpPr>
          <p:grpSpPr>
            <a:xfrm>
              <a:off x="11109812" y="3558095"/>
              <a:ext cx="233500" cy="353647"/>
              <a:chOff x="7927649" y="5870393"/>
              <a:chExt cx="459104" cy="695325"/>
            </a:xfrm>
            <a:noFill/>
          </p:grpSpPr>
          <p:sp>
            <p:nvSpPr>
              <p:cNvPr id="138" name="Freeform: Shape 137">
                <a:extLst>
                  <a:ext uri="{FF2B5EF4-FFF2-40B4-BE49-F238E27FC236}">
                    <a16:creationId xmlns:a16="http://schemas.microsoft.com/office/drawing/2014/main" id="{F4FA3C52-622A-495C-AF84-B97D539F6B6A}"/>
                  </a:ext>
                </a:extLst>
              </p:cNvPr>
              <p:cNvSpPr/>
              <p:nvPr/>
            </p:nvSpPr>
            <p:spPr>
              <a:xfrm>
                <a:off x="8021946" y="6396173"/>
                <a:ext cx="60959" cy="68579"/>
              </a:xfrm>
              <a:custGeom>
                <a:avLst/>
                <a:gdLst>
                  <a:gd name="connsiteX0" fmla="*/ 60960 w 60959"/>
                  <a:gd name="connsiteY0" fmla="*/ 67627 h 68579"/>
                  <a:gd name="connsiteX1" fmla="*/ 24765 w 60959"/>
                  <a:gd name="connsiteY1" fmla="*/ 40006 h 68579"/>
                  <a:gd name="connsiteX2" fmla="*/ 0 w 60959"/>
                  <a:gd name="connsiteY2" fmla="*/ -952 h 68579"/>
                </a:gdLst>
                <a:ahLst/>
                <a:cxnLst>
                  <a:cxn ang="0">
                    <a:pos x="connsiteX0" y="connsiteY0"/>
                  </a:cxn>
                  <a:cxn ang="0">
                    <a:pos x="connsiteX1" y="connsiteY1"/>
                  </a:cxn>
                  <a:cxn ang="0">
                    <a:pos x="connsiteX2" y="connsiteY2"/>
                  </a:cxn>
                </a:cxnLst>
                <a:rect l="l" t="t" r="r" b="b"/>
                <a:pathLst>
                  <a:path w="60959" h="68579">
                    <a:moveTo>
                      <a:pt x="60960" y="67627"/>
                    </a:moveTo>
                    <a:cubicBezTo>
                      <a:pt x="47625" y="60960"/>
                      <a:pt x="35243" y="51435"/>
                      <a:pt x="24765" y="40006"/>
                    </a:cubicBezTo>
                    <a:cubicBezTo>
                      <a:pt x="14288" y="28575"/>
                      <a:pt x="5715" y="14287"/>
                      <a:pt x="0" y="-952"/>
                    </a:cubicBezTo>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9" name="Freeform: Shape 138">
                <a:extLst>
                  <a:ext uri="{FF2B5EF4-FFF2-40B4-BE49-F238E27FC236}">
                    <a16:creationId xmlns:a16="http://schemas.microsoft.com/office/drawing/2014/main" id="{5E3B5D6D-6136-4421-ACA3-8DBEEC4397EA}"/>
                  </a:ext>
                </a:extLst>
              </p:cNvPr>
              <p:cNvSpPr/>
              <p:nvPr/>
            </p:nvSpPr>
            <p:spPr>
              <a:xfrm>
                <a:off x="7927649" y="5870393"/>
                <a:ext cx="459104" cy="695325"/>
              </a:xfrm>
              <a:custGeom>
                <a:avLst/>
                <a:gdLst>
                  <a:gd name="connsiteX0" fmla="*/ 229553 w 459104"/>
                  <a:gd name="connsiteY0" fmla="*/ 694373 h 695325"/>
                  <a:gd name="connsiteX1" fmla="*/ 0 w 459104"/>
                  <a:gd name="connsiteY1" fmla="*/ 436244 h 695325"/>
                  <a:gd name="connsiteX2" fmla="*/ 229553 w 459104"/>
                  <a:gd name="connsiteY2" fmla="*/ -952 h 695325"/>
                  <a:gd name="connsiteX3" fmla="*/ 229553 w 459104"/>
                  <a:gd name="connsiteY3" fmla="*/ -952 h 695325"/>
                  <a:gd name="connsiteX4" fmla="*/ 229553 w 459104"/>
                  <a:gd name="connsiteY4" fmla="*/ -952 h 695325"/>
                  <a:gd name="connsiteX5" fmla="*/ 459105 w 459104"/>
                  <a:gd name="connsiteY5" fmla="*/ 436244 h 695325"/>
                  <a:gd name="connsiteX6" fmla="*/ 229553 w 459104"/>
                  <a:gd name="connsiteY6" fmla="*/ 694373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104" h="695325">
                    <a:moveTo>
                      <a:pt x="229553" y="694373"/>
                    </a:moveTo>
                    <a:cubicBezTo>
                      <a:pt x="103823" y="694373"/>
                      <a:pt x="0" y="580073"/>
                      <a:pt x="0" y="436244"/>
                    </a:cubicBezTo>
                    <a:cubicBezTo>
                      <a:pt x="0" y="298132"/>
                      <a:pt x="107632" y="137160"/>
                      <a:pt x="229553" y="-952"/>
                    </a:cubicBezTo>
                    <a:lnTo>
                      <a:pt x="229553" y="-952"/>
                    </a:lnTo>
                    <a:lnTo>
                      <a:pt x="229553" y="-952"/>
                    </a:lnTo>
                    <a:cubicBezTo>
                      <a:pt x="351473" y="138112"/>
                      <a:pt x="459105" y="299085"/>
                      <a:pt x="459105" y="436244"/>
                    </a:cubicBezTo>
                    <a:cubicBezTo>
                      <a:pt x="459105" y="580073"/>
                      <a:pt x="355283" y="694373"/>
                      <a:pt x="229553" y="694373"/>
                    </a:cubicBezTo>
                    <a:close/>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0" name="Freeform: Shape 139">
                <a:extLst>
                  <a:ext uri="{FF2B5EF4-FFF2-40B4-BE49-F238E27FC236}">
                    <a16:creationId xmlns:a16="http://schemas.microsoft.com/office/drawing/2014/main" id="{9BEF0665-9C0D-4C66-BF66-78E93D9AA010}"/>
                  </a:ext>
                </a:extLst>
              </p:cNvPr>
              <p:cNvSpPr/>
              <p:nvPr/>
            </p:nvSpPr>
            <p:spPr>
              <a:xfrm>
                <a:off x="8040996" y="6168165"/>
                <a:ext cx="232410" cy="231457"/>
              </a:xfrm>
              <a:custGeom>
                <a:avLst/>
                <a:gdLst>
                  <a:gd name="connsiteX0" fmla="*/ 232410 w 232410"/>
                  <a:gd name="connsiteY0" fmla="*/ 85725 h 231457"/>
                  <a:gd name="connsiteX1" fmla="*/ 146685 w 232410"/>
                  <a:gd name="connsiteY1" fmla="*/ 85725 h 231457"/>
                  <a:gd name="connsiteX2" fmla="*/ 146685 w 232410"/>
                  <a:gd name="connsiteY2" fmla="*/ 0 h 231457"/>
                  <a:gd name="connsiteX3" fmla="*/ 85725 w 232410"/>
                  <a:gd name="connsiteY3" fmla="*/ 0 h 231457"/>
                  <a:gd name="connsiteX4" fmla="*/ 85725 w 232410"/>
                  <a:gd name="connsiteY4" fmla="*/ 85725 h 231457"/>
                  <a:gd name="connsiteX5" fmla="*/ 0 w 232410"/>
                  <a:gd name="connsiteY5" fmla="*/ 85725 h 231457"/>
                  <a:gd name="connsiteX6" fmla="*/ 0 w 232410"/>
                  <a:gd name="connsiteY6" fmla="*/ 146685 h 231457"/>
                  <a:gd name="connsiteX7" fmla="*/ 85725 w 232410"/>
                  <a:gd name="connsiteY7" fmla="*/ 146685 h 231457"/>
                  <a:gd name="connsiteX8" fmla="*/ 85725 w 232410"/>
                  <a:gd name="connsiteY8" fmla="*/ 231457 h 231457"/>
                  <a:gd name="connsiteX9" fmla="*/ 146685 w 232410"/>
                  <a:gd name="connsiteY9" fmla="*/ 231457 h 231457"/>
                  <a:gd name="connsiteX10" fmla="*/ 146685 w 232410"/>
                  <a:gd name="connsiteY10" fmla="*/ 146685 h 231457"/>
                  <a:gd name="connsiteX11" fmla="*/ 232410 w 232410"/>
                  <a:gd name="connsiteY11" fmla="*/ 146685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410" h="231457">
                    <a:moveTo>
                      <a:pt x="232410" y="85725"/>
                    </a:moveTo>
                    <a:lnTo>
                      <a:pt x="146685" y="85725"/>
                    </a:lnTo>
                    <a:lnTo>
                      <a:pt x="146685" y="0"/>
                    </a:lnTo>
                    <a:lnTo>
                      <a:pt x="85725" y="0"/>
                    </a:lnTo>
                    <a:lnTo>
                      <a:pt x="85725" y="85725"/>
                    </a:lnTo>
                    <a:lnTo>
                      <a:pt x="0" y="85725"/>
                    </a:lnTo>
                    <a:lnTo>
                      <a:pt x="0" y="146685"/>
                    </a:lnTo>
                    <a:lnTo>
                      <a:pt x="85725" y="146685"/>
                    </a:lnTo>
                    <a:lnTo>
                      <a:pt x="85725" y="231457"/>
                    </a:lnTo>
                    <a:lnTo>
                      <a:pt x="146685" y="231457"/>
                    </a:lnTo>
                    <a:lnTo>
                      <a:pt x="146685" y="146685"/>
                    </a:lnTo>
                    <a:lnTo>
                      <a:pt x="232410" y="146685"/>
                    </a:lnTo>
                    <a:close/>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9" name="Group 8">
            <a:extLst>
              <a:ext uri="{FF2B5EF4-FFF2-40B4-BE49-F238E27FC236}">
                <a16:creationId xmlns:a16="http://schemas.microsoft.com/office/drawing/2014/main" id="{06D90447-73E5-48A2-8C8F-443E019FD764}"/>
              </a:ext>
            </a:extLst>
          </p:cNvPr>
          <p:cNvGrpSpPr/>
          <p:nvPr userDrawn="1"/>
        </p:nvGrpSpPr>
        <p:grpSpPr>
          <a:xfrm>
            <a:off x="10874906" y="2057106"/>
            <a:ext cx="702000" cy="702000"/>
            <a:chOff x="10874906" y="2057124"/>
            <a:chExt cx="702000" cy="702000"/>
          </a:xfrm>
        </p:grpSpPr>
        <p:pic>
          <p:nvPicPr>
            <p:cNvPr id="166" name="Picture 165" descr="A blue planet in space&#10;&#10;Description automatically generated with low confidence">
              <a:extLst>
                <a:ext uri="{FF2B5EF4-FFF2-40B4-BE49-F238E27FC236}">
                  <a16:creationId xmlns:a16="http://schemas.microsoft.com/office/drawing/2014/main" id="{4C922106-BB9C-4A2B-A27D-6D11736623DF}"/>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10874906" y="2057124"/>
              <a:ext cx="702000" cy="702000"/>
            </a:xfrm>
            <a:prstGeom prst="rect">
              <a:avLst/>
            </a:prstGeom>
          </p:spPr>
        </p:pic>
        <p:pic>
          <p:nvPicPr>
            <p:cNvPr id="127" name="Graphic 126" descr="Heart with pulse outline">
              <a:extLst>
                <a:ext uri="{FF2B5EF4-FFF2-40B4-BE49-F238E27FC236}">
                  <a16:creationId xmlns:a16="http://schemas.microsoft.com/office/drawing/2014/main" id="{1333DCF4-55EF-4362-8ABC-AC8B2F2C8A66}"/>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12364" t="14788" r="12179" b="13396"/>
            <a:stretch/>
          </p:blipFill>
          <p:spPr>
            <a:xfrm>
              <a:off x="11065952" y="2278838"/>
              <a:ext cx="321220" cy="305717"/>
            </a:xfrm>
            <a:prstGeom prst="rect">
              <a:avLst/>
            </a:prstGeom>
          </p:spPr>
        </p:pic>
      </p:grpSp>
      <p:grpSp>
        <p:nvGrpSpPr>
          <p:cNvPr id="7" name="Group 6">
            <a:extLst>
              <a:ext uri="{FF2B5EF4-FFF2-40B4-BE49-F238E27FC236}">
                <a16:creationId xmlns:a16="http://schemas.microsoft.com/office/drawing/2014/main" id="{4CF3846E-24E9-47A5-ADAC-1317936D11E4}"/>
              </a:ext>
            </a:extLst>
          </p:cNvPr>
          <p:cNvGrpSpPr/>
          <p:nvPr userDrawn="1"/>
        </p:nvGrpSpPr>
        <p:grpSpPr>
          <a:xfrm>
            <a:off x="10874906" y="730324"/>
            <a:ext cx="702000" cy="702000"/>
            <a:chOff x="10874906" y="730324"/>
            <a:chExt cx="702000" cy="702000"/>
          </a:xfrm>
        </p:grpSpPr>
        <p:pic>
          <p:nvPicPr>
            <p:cNvPr id="168" name="Picture 167" descr="A blue planet in space&#10;&#10;Description automatically generated with low confidence">
              <a:extLst>
                <a:ext uri="{FF2B5EF4-FFF2-40B4-BE49-F238E27FC236}">
                  <a16:creationId xmlns:a16="http://schemas.microsoft.com/office/drawing/2014/main" id="{48DD4368-9D25-4558-89F8-0C42D38A4236}"/>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10874906" y="730324"/>
              <a:ext cx="702000" cy="702000"/>
            </a:xfrm>
            <a:prstGeom prst="rect">
              <a:avLst/>
            </a:prstGeom>
          </p:spPr>
        </p:pic>
        <p:grpSp>
          <p:nvGrpSpPr>
            <p:cNvPr id="116" name="Graphic 7">
              <a:extLst>
                <a:ext uri="{FF2B5EF4-FFF2-40B4-BE49-F238E27FC236}">
                  <a16:creationId xmlns:a16="http://schemas.microsoft.com/office/drawing/2014/main" id="{A2D0C99A-DEBD-4067-B1C3-5E0D84B76E60}"/>
                </a:ext>
              </a:extLst>
            </p:cNvPr>
            <p:cNvGrpSpPr>
              <a:grpSpLocks noChangeAspect="1"/>
            </p:cNvGrpSpPr>
            <p:nvPr userDrawn="1"/>
          </p:nvGrpSpPr>
          <p:grpSpPr>
            <a:xfrm>
              <a:off x="11084466" y="931975"/>
              <a:ext cx="252801" cy="275616"/>
              <a:chOff x="7917527" y="-119286"/>
              <a:chExt cx="478771" cy="521970"/>
            </a:xfrm>
            <a:noFill/>
          </p:grpSpPr>
          <p:sp>
            <p:nvSpPr>
              <p:cNvPr id="117" name="Freeform: Shape 116">
                <a:extLst>
                  <a:ext uri="{FF2B5EF4-FFF2-40B4-BE49-F238E27FC236}">
                    <a16:creationId xmlns:a16="http://schemas.microsoft.com/office/drawing/2014/main" id="{18F1A19D-245B-41B1-9E48-0A7B724BA3AA}"/>
                  </a:ext>
                </a:extLst>
              </p:cNvPr>
              <p:cNvSpPr/>
              <p:nvPr/>
            </p:nvSpPr>
            <p:spPr>
              <a:xfrm>
                <a:off x="7917527" y="-119286"/>
                <a:ext cx="478771" cy="521970"/>
              </a:xfrm>
              <a:custGeom>
                <a:avLst/>
                <a:gdLst>
                  <a:gd name="connsiteX0" fmla="*/ 240627 w 478771"/>
                  <a:gd name="connsiteY0" fmla="*/ 434340 h 521970"/>
                  <a:gd name="connsiteX1" fmla="*/ 240627 w 478771"/>
                  <a:gd name="connsiteY1" fmla="*/ 437198 h 521970"/>
                  <a:gd name="connsiteX2" fmla="*/ 175857 w 478771"/>
                  <a:gd name="connsiteY2" fmla="*/ 501968 h 521970"/>
                  <a:gd name="connsiteX3" fmla="*/ 97752 w 478771"/>
                  <a:gd name="connsiteY3" fmla="*/ 501968 h 521970"/>
                  <a:gd name="connsiteX4" fmla="*/ 68224 w 478771"/>
                  <a:gd name="connsiteY4" fmla="*/ 477203 h 521970"/>
                  <a:gd name="connsiteX5" fmla="*/ 53937 w 478771"/>
                  <a:gd name="connsiteY5" fmla="*/ 392430 h 521970"/>
                  <a:gd name="connsiteX6" fmla="*/ 41554 w 478771"/>
                  <a:gd name="connsiteY6" fmla="*/ 376238 h 521970"/>
                  <a:gd name="connsiteX7" fmla="*/ 6312 w 478771"/>
                  <a:gd name="connsiteY7" fmla="*/ 358140 h 521970"/>
                  <a:gd name="connsiteX8" fmla="*/ 597 w 478771"/>
                  <a:gd name="connsiteY8" fmla="*/ 344805 h 521970"/>
                  <a:gd name="connsiteX9" fmla="*/ 35839 w 478771"/>
                  <a:gd name="connsiteY9" fmla="*/ 253365 h 521970"/>
                  <a:gd name="connsiteX10" fmla="*/ 38697 w 478771"/>
                  <a:gd name="connsiteY10" fmla="*/ 238125 h 521970"/>
                  <a:gd name="connsiteX11" fmla="*/ 252057 w 478771"/>
                  <a:gd name="connsiteY11" fmla="*/ 0 h 521970"/>
                  <a:gd name="connsiteX12" fmla="*/ 478752 w 478771"/>
                  <a:gd name="connsiteY12" fmla="*/ 226695 h 521970"/>
                  <a:gd name="connsiteX13" fmla="*/ 446367 w 478771"/>
                  <a:gd name="connsiteY13" fmla="*/ 336233 h 521970"/>
                  <a:gd name="connsiteX14" fmla="*/ 420649 w 478771"/>
                  <a:gd name="connsiteY14" fmla="*/ 52197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771" h="521970">
                    <a:moveTo>
                      <a:pt x="240627" y="434340"/>
                    </a:moveTo>
                    <a:lnTo>
                      <a:pt x="240627" y="437198"/>
                    </a:lnTo>
                    <a:cubicBezTo>
                      <a:pt x="240627" y="473393"/>
                      <a:pt x="211099" y="501968"/>
                      <a:pt x="175857" y="501968"/>
                    </a:cubicBezTo>
                    <a:lnTo>
                      <a:pt x="97752" y="501968"/>
                    </a:lnTo>
                    <a:cubicBezTo>
                      <a:pt x="83464" y="501968"/>
                      <a:pt x="71082" y="491490"/>
                      <a:pt x="68224" y="477203"/>
                    </a:cubicBezTo>
                    <a:lnTo>
                      <a:pt x="53937" y="392430"/>
                    </a:lnTo>
                    <a:cubicBezTo>
                      <a:pt x="52984" y="384810"/>
                      <a:pt x="48222" y="379095"/>
                      <a:pt x="41554" y="376238"/>
                    </a:cubicBezTo>
                    <a:lnTo>
                      <a:pt x="6312" y="358140"/>
                    </a:lnTo>
                    <a:cubicBezTo>
                      <a:pt x="1549" y="355283"/>
                      <a:pt x="-1308" y="349568"/>
                      <a:pt x="597" y="344805"/>
                    </a:cubicBezTo>
                    <a:lnTo>
                      <a:pt x="35839" y="253365"/>
                    </a:lnTo>
                    <a:cubicBezTo>
                      <a:pt x="37744" y="248603"/>
                      <a:pt x="38697" y="243840"/>
                      <a:pt x="38697" y="238125"/>
                    </a:cubicBezTo>
                    <a:cubicBezTo>
                      <a:pt x="37744" y="197168"/>
                      <a:pt x="42507" y="0"/>
                      <a:pt x="252057" y="0"/>
                    </a:cubicBezTo>
                    <a:cubicBezTo>
                      <a:pt x="485419" y="0"/>
                      <a:pt x="478752" y="226695"/>
                      <a:pt x="478752" y="226695"/>
                    </a:cubicBezTo>
                    <a:cubicBezTo>
                      <a:pt x="478752" y="226695"/>
                      <a:pt x="479704" y="289560"/>
                      <a:pt x="446367" y="336233"/>
                    </a:cubicBezTo>
                    <a:cubicBezTo>
                      <a:pt x="413029" y="382905"/>
                      <a:pt x="420649" y="521970"/>
                      <a:pt x="420649" y="521970"/>
                    </a:cubicBezTo>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118" name="Graphic 7">
                <a:extLst>
                  <a:ext uri="{FF2B5EF4-FFF2-40B4-BE49-F238E27FC236}">
                    <a16:creationId xmlns:a16="http://schemas.microsoft.com/office/drawing/2014/main" id="{FFF2C3AB-B253-4216-8CFA-0FBFB5129BE6}"/>
                  </a:ext>
                </a:extLst>
              </p:cNvPr>
              <p:cNvGrpSpPr/>
              <p:nvPr/>
            </p:nvGrpSpPr>
            <p:grpSpPr>
              <a:xfrm>
                <a:off x="8023851" y="-65430"/>
                <a:ext cx="316230" cy="267134"/>
                <a:chOff x="8023851" y="-65430"/>
                <a:chExt cx="316230" cy="267134"/>
              </a:xfrm>
              <a:noFill/>
            </p:grpSpPr>
            <p:sp>
              <p:nvSpPr>
                <p:cNvPr id="119" name="Freeform: Shape 118">
                  <a:extLst>
                    <a:ext uri="{FF2B5EF4-FFF2-40B4-BE49-F238E27FC236}">
                      <a16:creationId xmlns:a16="http://schemas.microsoft.com/office/drawing/2014/main" id="{E5AA295E-7360-4330-843E-D40ED6652E3F}"/>
                    </a:ext>
                  </a:extLst>
                </p:cNvPr>
                <p:cNvSpPr/>
                <p:nvPr/>
              </p:nvSpPr>
              <p:spPr>
                <a:xfrm>
                  <a:off x="8121006" y="74070"/>
                  <a:ext cx="125729" cy="127634"/>
                </a:xfrm>
                <a:custGeom>
                  <a:avLst/>
                  <a:gdLst>
                    <a:gd name="connsiteX0" fmla="*/ 125730 w 125729"/>
                    <a:gd name="connsiteY0" fmla="*/ 127635 h 127634"/>
                    <a:gd name="connsiteX1" fmla="*/ 125730 w 125729"/>
                    <a:gd name="connsiteY1" fmla="*/ 100013 h 127634"/>
                    <a:gd name="connsiteX2" fmla="*/ 92392 w 125729"/>
                    <a:gd name="connsiteY2" fmla="*/ 66675 h 127634"/>
                    <a:gd name="connsiteX3" fmla="*/ 33338 w 125729"/>
                    <a:gd name="connsiteY3" fmla="*/ 66675 h 127634"/>
                    <a:gd name="connsiteX4" fmla="*/ 0 w 125729"/>
                    <a:gd name="connsiteY4" fmla="*/ 33338 h 127634"/>
                    <a:gd name="connsiteX5" fmla="*/ 33338 w 125729"/>
                    <a:gd name="connsiteY5" fmla="*/ 0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29" h="127634">
                      <a:moveTo>
                        <a:pt x="125730" y="127635"/>
                      </a:moveTo>
                      <a:lnTo>
                        <a:pt x="125730" y="100013"/>
                      </a:lnTo>
                      <a:cubicBezTo>
                        <a:pt x="125730" y="81915"/>
                        <a:pt x="110490" y="66675"/>
                        <a:pt x="92392" y="66675"/>
                      </a:cubicBezTo>
                      <a:lnTo>
                        <a:pt x="33338" y="66675"/>
                      </a:lnTo>
                      <a:cubicBezTo>
                        <a:pt x="15240" y="66675"/>
                        <a:pt x="0" y="51435"/>
                        <a:pt x="0" y="33338"/>
                      </a:cubicBezTo>
                      <a:cubicBezTo>
                        <a:pt x="0" y="15240"/>
                        <a:pt x="15240" y="0"/>
                        <a:pt x="33338" y="0"/>
                      </a:cubicBezTo>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0" name="Freeform: Shape 119">
                  <a:extLst>
                    <a:ext uri="{FF2B5EF4-FFF2-40B4-BE49-F238E27FC236}">
                      <a16:creationId xmlns:a16="http://schemas.microsoft.com/office/drawing/2014/main" id="{1BC882B9-C419-4487-8339-F8D35E9A8727}"/>
                    </a:ext>
                  </a:extLst>
                </p:cNvPr>
                <p:cNvSpPr/>
                <p:nvPr/>
              </p:nvSpPr>
              <p:spPr>
                <a:xfrm>
                  <a:off x="8138151" y="15446"/>
                  <a:ext cx="56718" cy="40526"/>
                </a:xfrm>
                <a:custGeom>
                  <a:avLst/>
                  <a:gdLst>
                    <a:gd name="connsiteX0" fmla="*/ 0 w 56718"/>
                    <a:gd name="connsiteY0" fmla="*/ 18619 h 40526"/>
                    <a:gd name="connsiteX1" fmla="*/ 38100 w 56718"/>
                    <a:gd name="connsiteY1" fmla="*/ 2426 h 40526"/>
                    <a:gd name="connsiteX2" fmla="*/ 54293 w 56718"/>
                    <a:gd name="connsiteY2" fmla="*/ 40526 h 40526"/>
                  </a:gdLst>
                  <a:ahLst/>
                  <a:cxnLst>
                    <a:cxn ang="0">
                      <a:pos x="connsiteX0" y="connsiteY0"/>
                    </a:cxn>
                    <a:cxn ang="0">
                      <a:pos x="connsiteX1" y="connsiteY1"/>
                    </a:cxn>
                    <a:cxn ang="0">
                      <a:pos x="connsiteX2" y="connsiteY2"/>
                    </a:cxn>
                  </a:cxnLst>
                  <a:rect l="l" t="t" r="r" b="b"/>
                  <a:pathLst>
                    <a:path w="56718" h="40526">
                      <a:moveTo>
                        <a:pt x="0" y="18619"/>
                      </a:moveTo>
                      <a:cubicBezTo>
                        <a:pt x="5715" y="3379"/>
                        <a:pt x="22860" y="-4241"/>
                        <a:pt x="38100" y="2426"/>
                      </a:cubicBezTo>
                      <a:cubicBezTo>
                        <a:pt x="53340" y="8141"/>
                        <a:pt x="60960" y="25286"/>
                        <a:pt x="54293" y="40526"/>
                      </a:cubicBezTo>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1" name="Freeform: Shape 120">
                  <a:extLst>
                    <a:ext uri="{FF2B5EF4-FFF2-40B4-BE49-F238E27FC236}">
                      <a16:creationId xmlns:a16="http://schemas.microsoft.com/office/drawing/2014/main" id="{4B42E79D-69A3-435E-99A4-8E8DAD171D10}"/>
                    </a:ext>
                  </a:extLst>
                </p:cNvPr>
                <p:cNvSpPr/>
                <p:nvPr/>
              </p:nvSpPr>
              <p:spPr>
                <a:xfrm>
                  <a:off x="8023851" y="4538"/>
                  <a:ext cx="97154" cy="108584"/>
                </a:xfrm>
                <a:custGeom>
                  <a:avLst/>
                  <a:gdLst>
                    <a:gd name="connsiteX0" fmla="*/ 54292 w 97154"/>
                    <a:gd name="connsiteY0" fmla="*/ 0 h 108584"/>
                    <a:gd name="connsiteX1" fmla="*/ 0 w 97154"/>
                    <a:gd name="connsiteY1" fmla="*/ 54292 h 108584"/>
                    <a:gd name="connsiteX2" fmla="*/ 54292 w 97154"/>
                    <a:gd name="connsiteY2" fmla="*/ 108585 h 108584"/>
                    <a:gd name="connsiteX3" fmla="*/ 97155 w 97154"/>
                    <a:gd name="connsiteY3" fmla="*/ 108585 h 108584"/>
                  </a:gdLst>
                  <a:ahLst/>
                  <a:cxnLst>
                    <a:cxn ang="0">
                      <a:pos x="connsiteX0" y="connsiteY0"/>
                    </a:cxn>
                    <a:cxn ang="0">
                      <a:pos x="connsiteX1" y="connsiteY1"/>
                    </a:cxn>
                    <a:cxn ang="0">
                      <a:pos x="connsiteX2" y="connsiteY2"/>
                    </a:cxn>
                    <a:cxn ang="0">
                      <a:pos x="connsiteX3" y="connsiteY3"/>
                    </a:cxn>
                  </a:cxnLst>
                  <a:rect l="l" t="t" r="r" b="b"/>
                  <a:pathLst>
                    <a:path w="97154" h="108584">
                      <a:moveTo>
                        <a:pt x="54292" y="0"/>
                      </a:moveTo>
                      <a:cubicBezTo>
                        <a:pt x="24765" y="0"/>
                        <a:pt x="0" y="23813"/>
                        <a:pt x="0" y="54292"/>
                      </a:cubicBezTo>
                      <a:cubicBezTo>
                        <a:pt x="0" y="83820"/>
                        <a:pt x="23813" y="108585"/>
                        <a:pt x="54292" y="108585"/>
                      </a:cubicBezTo>
                      <a:lnTo>
                        <a:pt x="97155" y="108585"/>
                      </a:lnTo>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2" name="Freeform: Shape 121">
                  <a:extLst>
                    <a:ext uri="{FF2B5EF4-FFF2-40B4-BE49-F238E27FC236}">
                      <a16:creationId xmlns:a16="http://schemas.microsoft.com/office/drawing/2014/main" id="{B6CF49B9-4B13-4E79-B5B9-E22B8E8BC64A}"/>
                    </a:ext>
                  </a:extLst>
                </p:cNvPr>
                <p:cNvSpPr/>
                <p:nvPr/>
              </p:nvSpPr>
              <p:spPr>
                <a:xfrm>
                  <a:off x="8207684" y="50257"/>
                  <a:ext cx="50973" cy="50021"/>
                </a:xfrm>
                <a:custGeom>
                  <a:avLst/>
                  <a:gdLst>
                    <a:gd name="connsiteX0" fmla="*/ 42863 w 50973"/>
                    <a:gd name="connsiteY0" fmla="*/ 0 h 50021"/>
                    <a:gd name="connsiteX1" fmla="*/ 41910 w 50973"/>
                    <a:gd name="connsiteY1" fmla="*/ 41910 h 50021"/>
                    <a:gd name="connsiteX2" fmla="*/ 0 w 50973"/>
                    <a:gd name="connsiteY2" fmla="*/ 40958 h 50021"/>
                  </a:gdLst>
                  <a:ahLst/>
                  <a:cxnLst>
                    <a:cxn ang="0">
                      <a:pos x="connsiteX0" y="connsiteY0"/>
                    </a:cxn>
                    <a:cxn ang="0">
                      <a:pos x="connsiteX1" y="connsiteY1"/>
                    </a:cxn>
                    <a:cxn ang="0">
                      <a:pos x="connsiteX2" y="connsiteY2"/>
                    </a:cxn>
                  </a:cxnLst>
                  <a:rect l="l" t="t" r="r" b="b"/>
                  <a:pathLst>
                    <a:path w="50973" h="50021">
                      <a:moveTo>
                        <a:pt x="42863" y="0"/>
                      </a:moveTo>
                      <a:cubicBezTo>
                        <a:pt x="54293" y="11430"/>
                        <a:pt x="53340" y="30480"/>
                        <a:pt x="41910" y="41910"/>
                      </a:cubicBezTo>
                      <a:cubicBezTo>
                        <a:pt x="30480" y="53340"/>
                        <a:pt x="11430" y="52388"/>
                        <a:pt x="0" y="40958"/>
                      </a:cubicBezTo>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3" name="Freeform: Shape 122">
                  <a:extLst>
                    <a:ext uri="{FF2B5EF4-FFF2-40B4-BE49-F238E27FC236}">
                      <a16:creationId xmlns:a16="http://schemas.microsoft.com/office/drawing/2014/main" id="{3DE87293-3249-49AF-BF56-122DB962BF01}"/>
                    </a:ext>
                  </a:extLst>
                </p:cNvPr>
                <p:cNvSpPr/>
                <p:nvPr/>
              </p:nvSpPr>
              <p:spPr>
                <a:xfrm>
                  <a:off x="8078143" y="-65430"/>
                  <a:ext cx="261938" cy="199070"/>
                </a:xfrm>
                <a:custGeom>
                  <a:avLst/>
                  <a:gdLst>
                    <a:gd name="connsiteX0" fmla="*/ 0 w 261937"/>
                    <a:gd name="connsiteY0" fmla="*/ 63818 h 199072"/>
                    <a:gd name="connsiteX1" fmla="*/ 44768 w 261937"/>
                    <a:gd name="connsiteY1" fmla="*/ 19050 h 199072"/>
                    <a:gd name="connsiteX2" fmla="*/ 80010 w 261937"/>
                    <a:gd name="connsiteY2" fmla="*/ 36195 h 199072"/>
                    <a:gd name="connsiteX3" fmla="*/ 117158 w 261937"/>
                    <a:gd name="connsiteY3" fmla="*/ 0 h 199072"/>
                    <a:gd name="connsiteX4" fmla="*/ 154305 w 261937"/>
                    <a:gd name="connsiteY4" fmla="*/ 37148 h 199072"/>
                    <a:gd name="connsiteX5" fmla="*/ 154305 w 261937"/>
                    <a:gd name="connsiteY5" fmla="*/ 37148 h 199072"/>
                    <a:gd name="connsiteX6" fmla="*/ 206692 w 261937"/>
                    <a:gd name="connsiteY6" fmla="*/ 80962 h 199072"/>
                    <a:gd name="connsiteX7" fmla="*/ 217170 w 261937"/>
                    <a:gd name="connsiteY7" fmla="*/ 91440 h 199072"/>
                    <a:gd name="connsiteX8" fmla="*/ 261938 w 261937"/>
                    <a:gd name="connsiteY8" fmla="*/ 144780 h 199072"/>
                    <a:gd name="connsiteX9" fmla="*/ 207645 w 261937"/>
                    <a:gd name="connsiteY9" fmla="*/ 199072 h 1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37" h="199072">
                      <a:moveTo>
                        <a:pt x="0" y="63818"/>
                      </a:moveTo>
                      <a:cubicBezTo>
                        <a:pt x="0" y="39053"/>
                        <a:pt x="20003" y="19050"/>
                        <a:pt x="44768" y="19050"/>
                      </a:cubicBezTo>
                      <a:cubicBezTo>
                        <a:pt x="59055" y="19050"/>
                        <a:pt x="71438" y="25718"/>
                        <a:pt x="80010" y="36195"/>
                      </a:cubicBezTo>
                      <a:cubicBezTo>
                        <a:pt x="80010" y="16193"/>
                        <a:pt x="96203" y="0"/>
                        <a:pt x="117158" y="0"/>
                      </a:cubicBezTo>
                      <a:cubicBezTo>
                        <a:pt x="138113" y="0"/>
                        <a:pt x="154305" y="16193"/>
                        <a:pt x="154305" y="37148"/>
                      </a:cubicBezTo>
                      <a:lnTo>
                        <a:pt x="154305" y="37148"/>
                      </a:lnTo>
                      <a:cubicBezTo>
                        <a:pt x="180975" y="37148"/>
                        <a:pt x="201930" y="56198"/>
                        <a:pt x="206692" y="80962"/>
                      </a:cubicBezTo>
                      <a:cubicBezTo>
                        <a:pt x="207645" y="86678"/>
                        <a:pt x="211455" y="90487"/>
                        <a:pt x="217170" y="91440"/>
                      </a:cubicBezTo>
                      <a:cubicBezTo>
                        <a:pt x="242888" y="96203"/>
                        <a:pt x="261938" y="118110"/>
                        <a:pt x="261938" y="144780"/>
                      </a:cubicBezTo>
                      <a:cubicBezTo>
                        <a:pt x="261938" y="174308"/>
                        <a:pt x="238125" y="199072"/>
                        <a:pt x="207645" y="199072"/>
                      </a:cubicBezTo>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grpSp>
        <p:nvGrpSpPr>
          <p:cNvPr id="169" name="Group 168">
            <a:extLst>
              <a:ext uri="{FF2B5EF4-FFF2-40B4-BE49-F238E27FC236}">
                <a16:creationId xmlns:a16="http://schemas.microsoft.com/office/drawing/2014/main" id="{3ECC3B71-AF9A-4031-96EF-1B0DF4B28134}"/>
              </a:ext>
            </a:extLst>
          </p:cNvPr>
          <p:cNvGrpSpPr/>
          <p:nvPr userDrawn="1"/>
        </p:nvGrpSpPr>
        <p:grpSpPr>
          <a:xfrm>
            <a:off x="10874906" y="5374002"/>
            <a:ext cx="702124" cy="702124"/>
            <a:chOff x="10856100" y="4011651"/>
            <a:chExt cx="898479" cy="898479"/>
          </a:xfrm>
        </p:grpSpPr>
        <p:pic>
          <p:nvPicPr>
            <p:cNvPr id="170" name="Picture 169">
              <a:extLst>
                <a:ext uri="{FF2B5EF4-FFF2-40B4-BE49-F238E27FC236}">
                  <a16:creationId xmlns:a16="http://schemas.microsoft.com/office/drawing/2014/main" id="{B289FBDD-6AA7-4027-9AE0-8744D61C7F75}"/>
                </a:ext>
              </a:extLst>
            </p:cNvPr>
            <p:cNvPicPr>
              <a:picLocks noChangeAspect="1"/>
            </p:cNvPicPr>
            <p:nvPr userDrawn="1"/>
          </p:nvPicPr>
          <p:blipFill>
            <a:blip r:embed="rId8" cstate="screen">
              <a:extLst>
                <a:ext uri="{BEBA8EAE-BF5A-486C-A8C5-ECC9F3942E4B}">
                  <a14:imgProps xmlns:a14="http://schemas.microsoft.com/office/drawing/2010/main">
                    <a14:imgLayer r:embed="rId9">
                      <a14:imgEffect>
                        <a14:brightnessContrast bright="-5000"/>
                      </a14:imgEffect>
                    </a14:imgLayer>
                  </a14:imgProps>
                </a:ext>
                <a:ext uri="{28A0092B-C50C-407E-A947-70E740481C1C}">
                  <a14:useLocalDpi xmlns:a14="http://schemas.microsoft.com/office/drawing/2010/main"/>
                </a:ext>
              </a:extLst>
            </a:blip>
            <a:srcRect/>
            <a:stretch/>
          </p:blipFill>
          <p:spPr>
            <a:xfrm>
              <a:off x="10856100" y="4011651"/>
              <a:ext cx="898479" cy="898479"/>
            </a:xfrm>
            <a:prstGeom prst="rect">
              <a:avLst/>
            </a:prstGeom>
          </p:spPr>
        </p:pic>
        <p:grpSp>
          <p:nvGrpSpPr>
            <p:cNvPr id="171" name="Graphic 7">
              <a:extLst>
                <a:ext uri="{FF2B5EF4-FFF2-40B4-BE49-F238E27FC236}">
                  <a16:creationId xmlns:a16="http://schemas.microsoft.com/office/drawing/2014/main" id="{16B392D2-E312-4825-83B3-AB71D9236D83}"/>
                </a:ext>
              </a:extLst>
            </p:cNvPr>
            <p:cNvGrpSpPr>
              <a:grpSpLocks noChangeAspect="1"/>
            </p:cNvGrpSpPr>
            <p:nvPr userDrawn="1"/>
          </p:nvGrpSpPr>
          <p:grpSpPr>
            <a:xfrm>
              <a:off x="11130739" y="4286288"/>
              <a:ext cx="349200" cy="349206"/>
              <a:chOff x="7896692" y="4447474"/>
              <a:chExt cx="521969" cy="521969"/>
            </a:xfrm>
            <a:noFill/>
          </p:grpSpPr>
          <p:grpSp>
            <p:nvGrpSpPr>
              <p:cNvPr id="172" name="Graphic 7">
                <a:extLst>
                  <a:ext uri="{FF2B5EF4-FFF2-40B4-BE49-F238E27FC236}">
                    <a16:creationId xmlns:a16="http://schemas.microsoft.com/office/drawing/2014/main" id="{25D229E6-1A17-4F8D-BD15-B63D180521EA}"/>
                  </a:ext>
                </a:extLst>
              </p:cNvPr>
              <p:cNvGrpSpPr/>
              <p:nvPr/>
            </p:nvGrpSpPr>
            <p:grpSpPr>
              <a:xfrm>
                <a:off x="7896692" y="4447474"/>
                <a:ext cx="328612" cy="328612"/>
                <a:chOff x="7896692" y="4447474"/>
                <a:chExt cx="328612" cy="328612"/>
              </a:xfrm>
              <a:noFill/>
            </p:grpSpPr>
            <p:sp>
              <p:nvSpPr>
                <p:cNvPr id="176" name="Freeform: Shape 175">
                  <a:extLst>
                    <a:ext uri="{FF2B5EF4-FFF2-40B4-BE49-F238E27FC236}">
                      <a16:creationId xmlns:a16="http://schemas.microsoft.com/office/drawing/2014/main" id="{A1C87209-6BC2-438B-968E-0CD8FFDEB43F}"/>
                    </a:ext>
                  </a:extLst>
                </p:cNvPr>
                <p:cNvSpPr/>
                <p:nvPr/>
              </p:nvSpPr>
              <p:spPr>
                <a:xfrm>
                  <a:off x="7896692" y="4447474"/>
                  <a:ext cx="328612" cy="328612"/>
                </a:xfrm>
                <a:custGeom>
                  <a:avLst/>
                  <a:gdLst>
                    <a:gd name="connsiteX0" fmla="*/ 141446 w 328612"/>
                    <a:gd name="connsiteY0" fmla="*/ 304324 h 328612"/>
                    <a:gd name="connsiteX1" fmla="*/ 24289 w 328612"/>
                    <a:gd name="connsiteY1" fmla="*/ 304324 h 328612"/>
                    <a:gd name="connsiteX2" fmla="*/ 24289 w 328612"/>
                    <a:gd name="connsiteY2" fmla="*/ 187166 h 328612"/>
                    <a:gd name="connsiteX3" fmla="*/ 187166 w 328612"/>
                    <a:gd name="connsiteY3" fmla="*/ 24289 h 328612"/>
                    <a:gd name="connsiteX4" fmla="*/ 304324 w 328612"/>
                    <a:gd name="connsiteY4" fmla="*/ 24289 h 328612"/>
                    <a:gd name="connsiteX5" fmla="*/ 304324 w 328612"/>
                    <a:gd name="connsiteY5" fmla="*/ 141446 h 328612"/>
                    <a:gd name="connsiteX6" fmla="*/ 141446 w 328612"/>
                    <a:gd name="connsiteY6" fmla="*/ 304324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612" h="328612">
                      <a:moveTo>
                        <a:pt x="141446" y="304324"/>
                      </a:moveTo>
                      <a:cubicBezTo>
                        <a:pt x="109061" y="336709"/>
                        <a:pt x="56674" y="336709"/>
                        <a:pt x="24289" y="304324"/>
                      </a:cubicBezTo>
                      <a:cubicBezTo>
                        <a:pt x="-8096" y="271939"/>
                        <a:pt x="-8096" y="219551"/>
                        <a:pt x="24289" y="187166"/>
                      </a:cubicBezTo>
                      <a:lnTo>
                        <a:pt x="187166" y="24289"/>
                      </a:lnTo>
                      <a:cubicBezTo>
                        <a:pt x="219551" y="-8096"/>
                        <a:pt x="271939" y="-8096"/>
                        <a:pt x="304324" y="24289"/>
                      </a:cubicBezTo>
                      <a:cubicBezTo>
                        <a:pt x="336709" y="56674"/>
                        <a:pt x="336709" y="109061"/>
                        <a:pt x="304324" y="141446"/>
                      </a:cubicBezTo>
                      <a:lnTo>
                        <a:pt x="141446" y="304324"/>
                      </a:lnTo>
                      <a:close/>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7" name="Freeform: Shape 176">
                  <a:extLst>
                    <a:ext uri="{FF2B5EF4-FFF2-40B4-BE49-F238E27FC236}">
                      <a16:creationId xmlns:a16="http://schemas.microsoft.com/office/drawing/2014/main" id="{F8A70108-2A05-4730-8372-85380DE197A6}"/>
                    </a:ext>
                  </a:extLst>
                </p:cNvPr>
                <p:cNvSpPr/>
                <p:nvPr/>
              </p:nvSpPr>
              <p:spPr>
                <a:xfrm>
                  <a:off x="8001944" y="4552725"/>
                  <a:ext cx="118110" cy="118109"/>
                </a:xfrm>
                <a:custGeom>
                  <a:avLst/>
                  <a:gdLst>
                    <a:gd name="connsiteX0" fmla="*/ 0 w 118110"/>
                    <a:gd name="connsiteY0" fmla="*/ 0 h 118109"/>
                    <a:gd name="connsiteX1" fmla="*/ 118110 w 118110"/>
                    <a:gd name="connsiteY1" fmla="*/ 118110 h 118109"/>
                  </a:gdLst>
                  <a:ahLst/>
                  <a:cxnLst>
                    <a:cxn ang="0">
                      <a:pos x="connsiteX0" y="connsiteY0"/>
                    </a:cxn>
                    <a:cxn ang="0">
                      <a:pos x="connsiteX1" y="connsiteY1"/>
                    </a:cxn>
                  </a:cxnLst>
                  <a:rect l="l" t="t" r="r" b="b"/>
                  <a:pathLst>
                    <a:path w="118110" h="118109">
                      <a:moveTo>
                        <a:pt x="0" y="0"/>
                      </a:moveTo>
                      <a:lnTo>
                        <a:pt x="118110" y="118110"/>
                      </a:lnTo>
                    </a:path>
                  </a:pathLst>
                </a:custGeom>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73" name="Graphic 7">
                <a:extLst>
                  <a:ext uri="{FF2B5EF4-FFF2-40B4-BE49-F238E27FC236}">
                    <a16:creationId xmlns:a16="http://schemas.microsoft.com/office/drawing/2014/main" id="{1B86C5F0-73FA-4546-A19E-72D8FB16CF1B}"/>
                  </a:ext>
                </a:extLst>
              </p:cNvPr>
              <p:cNvGrpSpPr/>
              <p:nvPr/>
            </p:nvGrpSpPr>
            <p:grpSpPr>
              <a:xfrm>
                <a:off x="8090050" y="4640831"/>
                <a:ext cx="328612" cy="328612"/>
                <a:chOff x="8090050" y="4640831"/>
                <a:chExt cx="328612" cy="328612"/>
              </a:xfrm>
              <a:noFill/>
            </p:grpSpPr>
            <p:sp>
              <p:nvSpPr>
                <p:cNvPr id="174" name="Freeform: Shape 173">
                  <a:extLst>
                    <a:ext uri="{FF2B5EF4-FFF2-40B4-BE49-F238E27FC236}">
                      <a16:creationId xmlns:a16="http://schemas.microsoft.com/office/drawing/2014/main" id="{9B1FB5FE-2153-474D-8C8C-4F8195AF5A7B}"/>
                    </a:ext>
                  </a:extLst>
                </p:cNvPr>
                <p:cNvSpPr/>
                <p:nvPr/>
              </p:nvSpPr>
              <p:spPr>
                <a:xfrm>
                  <a:off x="8090050" y="4640831"/>
                  <a:ext cx="328612" cy="328612"/>
                </a:xfrm>
                <a:custGeom>
                  <a:avLst/>
                  <a:gdLst>
                    <a:gd name="connsiteX0" fmla="*/ 141446 w 328612"/>
                    <a:gd name="connsiteY0" fmla="*/ 304324 h 328612"/>
                    <a:gd name="connsiteX1" fmla="*/ 24289 w 328612"/>
                    <a:gd name="connsiteY1" fmla="*/ 304324 h 328612"/>
                    <a:gd name="connsiteX2" fmla="*/ 24289 w 328612"/>
                    <a:gd name="connsiteY2" fmla="*/ 187166 h 328612"/>
                    <a:gd name="connsiteX3" fmla="*/ 187166 w 328612"/>
                    <a:gd name="connsiteY3" fmla="*/ 24289 h 328612"/>
                    <a:gd name="connsiteX4" fmla="*/ 304324 w 328612"/>
                    <a:gd name="connsiteY4" fmla="*/ 24289 h 328612"/>
                    <a:gd name="connsiteX5" fmla="*/ 304324 w 328612"/>
                    <a:gd name="connsiteY5" fmla="*/ 141446 h 328612"/>
                    <a:gd name="connsiteX6" fmla="*/ 141446 w 328612"/>
                    <a:gd name="connsiteY6" fmla="*/ 304324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612" h="328612">
                      <a:moveTo>
                        <a:pt x="141446" y="304324"/>
                      </a:moveTo>
                      <a:cubicBezTo>
                        <a:pt x="109061" y="336709"/>
                        <a:pt x="56674" y="336709"/>
                        <a:pt x="24289" y="304324"/>
                      </a:cubicBezTo>
                      <a:cubicBezTo>
                        <a:pt x="-8096" y="271939"/>
                        <a:pt x="-8096" y="219552"/>
                        <a:pt x="24289" y="187166"/>
                      </a:cubicBezTo>
                      <a:lnTo>
                        <a:pt x="187166" y="24289"/>
                      </a:lnTo>
                      <a:cubicBezTo>
                        <a:pt x="219551" y="-8096"/>
                        <a:pt x="271939" y="-8096"/>
                        <a:pt x="304324" y="24289"/>
                      </a:cubicBezTo>
                      <a:cubicBezTo>
                        <a:pt x="336709" y="56674"/>
                        <a:pt x="336709" y="109061"/>
                        <a:pt x="304324" y="141446"/>
                      </a:cubicBezTo>
                      <a:lnTo>
                        <a:pt x="141446" y="304324"/>
                      </a:lnTo>
                      <a:close/>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5" name="Freeform: Shape 174">
                  <a:extLst>
                    <a:ext uri="{FF2B5EF4-FFF2-40B4-BE49-F238E27FC236}">
                      <a16:creationId xmlns:a16="http://schemas.microsoft.com/office/drawing/2014/main" id="{970DAC11-5776-458C-AFF5-212FEFFCF581}"/>
                    </a:ext>
                  </a:extLst>
                </p:cNvPr>
                <p:cNvSpPr/>
                <p:nvPr/>
              </p:nvSpPr>
              <p:spPr>
                <a:xfrm>
                  <a:off x="8195301" y="4746083"/>
                  <a:ext cx="117157" cy="117157"/>
                </a:xfrm>
                <a:custGeom>
                  <a:avLst/>
                  <a:gdLst>
                    <a:gd name="connsiteX0" fmla="*/ 0 w 117157"/>
                    <a:gd name="connsiteY0" fmla="*/ 0 h 117157"/>
                    <a:gd name="connsiteX1" fmla="*/ 117158 w 117157"/>
                    <a:gd name="connsiteY1" fmla="*/ 117158 h 117157"/>
                  </a:gdLst>
                  <a:ahLst/>
                  <a:cxnLst>
                    <a:cxn ang="0">
                      <a:pos x="connsiteX0" y="connsiteY0"/>
                    </a:cxn>
                    <a:cxn ang="0">
                      <a:pos x="connsiteX1" y="connsiteY1"/>
                    </a:cxn>
                  </a:cxnLst>
                  <a:rect l="l" t="t" r="r" b="b"/>
                  <a:pathLst>
                    <a:path w="117157" h="117157">
                      <a:moveTo>
                        <a:pt x="0" y="0"/>
                      </a:moveTo>
                      <a:lnTo>
                        <a:pt x="117158" y="117158"/>
                      </a:lnTo>
                    </a:path>
                  </a:pathLst>
                </a:custGeom>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grpSp>
        <p:nvGrpSpPr>
          <p:cNvPr id="178" name="Group 177">
            <a:extLst>
              <a:ext uri="{FF2B5EF4-FFF2-40B4-BE49-F238E27FC236}">
                <a16:creationId xmlns:a16="http://schemas.microsoft.com/office/drawing/2014/main" id="{BA2213A2-F735-4A70-A71D-4D20DDD9283E}"/>
              </a:ext>
            </a:extLst>
          </p:cNvPr>
          <p:cNvGrpSpPr/>
          <p:nvPr userDrawn="1"/>
        </p:nvGrpSpPr>
        <p:grpSpPr>
          <a:xfrm>
            <a:off x="10874906" y="4047217"/>
            <a:ext cx="702124" cy="702124"/>
            <a:chOff x="10906926" y="3878401"/>
            <a:chExt cx="702124" cy="702124"/>
          </a:xfrm>
        </p:grpSpPr>
        <p:pic>
          <p:nvPicPr>
            <p:cNvPr id="179" name="Picture 178">
              <a:extLst>
                <a:ext uri="{FF2B5EF4-FFF2-40B4-BE49-F238E27FC236}">
                  <a16:creationId xmlns:a16="http://schemas.microsoft.com/office/drawing/2014/main" id="{8ECCAC8A-A415-4917-BBC4-FBE17F94CA80}"/>
                </a:ext>
              </a:extLst>
            </p:cNvPr>
            <p:cNvPicPr>
              <a:picLocks noChangeAspect="1"/>
            </p:cNvPicPr>
            <p:nvPr userDrawn="1"/>
          </p:nvPicPr>
          <p:blipFill>
            <a:blip r:embed="rId10" cstate="screen">
              <a:extLst>
                <a:ext uri="{BEBA8EAE-BF5A-486C-A8C5-ECC9F3942E4B}">
                  <a14:imgProps xmlns:a14="http://schemas.microsoft.com/office/drawing/2010/main">
                    <a14:imgLayer r:embed="rId11">
                      <a14:imgEffect>
                        <a14:brightnessContrast bright="-7000"/>
                      </a14:imgEffect>
                    </a14:imgLayer>
                  </a14:imgProps>
                </a:ext>
                <a:ext uri="{28A0092B-C50C-407E-A947-70E740481C1C}">
                  <a14:useLocalDpi xmlns:a14="http://schemas.microsoft.com/office/drawing/2010/main"/>
                </a:ext>
              </a:extLst>
            </a:blip>
            <a:srcRect/>
            <a:stretch/>
          </p:blipFill>
          <p:spPr>
            <a:xfrm>
              <a:off x="10906926" y="3878401"/>
              <a:ext cx="702124" cy="702124"/>
            </a:xfrm>
            <a:prstGeom prst="rect">
              <a:avLst/>
            </a:prstGeom>
          </p:spPr>
        </p:pic>
        <p:grpSp>
          <p:nvGrpSpPr>
            <p:cNvPr id="180" name="Graphic 7">
              <a:extLst>
                <a:ext uri="{FF2B5EF4-FFF2-40B4-BE49-F238E27FC236}">
                  <a16:creationId xmlns:a16="http://schemas.microsoft.com/office/drawing/2014/main" id="{8390D513-D896-4267-B879-2D9A6888DD1C}"/>
                </a:ext>
              </a:extLst>
            </p:cNvPr>
            <p:cNvGrpSpPr>
              <a:grpSpLocks noChangeAspect="1"/>
            </p:cNvGrpSpPr>
            <p:nvPr userDrawn="1"/>
          </p:nvGrpSpPr>
          <p:grpSpPr>
            <a:xfrm>
              <a:off x="11096226" y="4110388"/>
              <a:ext cx="323524" cy="243899"/>
              <a:chOff x="7849543" y="2966813"/>
              <a:chExt cx="615315" cy="463867"/>
            </a:xfrm>
            <a:noFill/>
          </p:grpSpPr>
          <p:sp>
            <p:nvSpPr>
              <p:cNvPr id="181" name="Freeform: Shape 180">
                <a:extLst>
                  <a:ext uri="{FF2B5EF4-FFF2-40B4-BE49-F238E27FC236}">
                    <a16:creationId xmlns:a16="http://schemas.microsoft.com/office/drawing/2014/main" id="{0C0AA36A-90C0-49F0-BE35-FFBDA8EC1FAF}"/>
                  </a:ext>
                </a:extLst>
              </p:cNvPr>
              <p:cNvSpPr/>
              <p:nvPr/>
            </p:nvSpPr>
            <p:spPr>
              <a:xfrm>
                <a:off x="7849543" y="3021105"/>
                <a:ext cx="195262" cy="320040"/>
              </a:xfrm>
              <a:custGeom>
                <a:avLst/>
                <a:gdLst>
                  <a:gd name="connsiteX0" fmla="*/ 195263 w 195262"/>
                  <a:gd name="connsiteY0" fmla="*/ 63818 h 320040"/>
                  <a:gd name="connsiteX1" fmla="*/ 131445 w 195262"/>
                  <a:gd name="connsiteY1" fmla="*/ 0 h 320040"/>
                  <a:gd name="connsiteX2" fmla="*/ 126683 w 195262"/>
                  <a:gd name="connsiteY2" fmla="*/ 0 h 320040"/>
                  <a:gd name="connsiteX3" fmla="*/ 0 w 195262"/>
                  <a:gd name="connsiteY3" fmla="*/ 126683 h 320040"/>
                  <a:gd name="connsiteX4" fmla="*/ 0 w 195262"/>
                  <a:gd name="connsiteY4" fmla="*/ 193358 h 320040"/>
                  <a:gd name="connsiteX5" fmla="*/ 126683 w 195262"/>
                  <a:gd name="connsiteY5" fmla="*/ 320040 h 320040"/>
                  <a:gd name="connsiteX6" fmla="*/ 131445 w 195262"/>
                  <a:gd name="connsiteY6" fmla="*/ 320040 h 320040"/>
                  <a:gd name="connsiteX7" fmla="*/ 195263 w 195262"/>
                  <a:gd name="connsiteY7" fmla="*/ 256223 h 320040"/>
                  <a:gd name="connsiteX8" fmla="*/ 195263 w 195262"/>
                  <a:gd name="connsiteY8" fmla="*/ 63818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62" h="320040">
                    <a:moveTo>
                      <a:pt x="195263" y="63818"/>
                    </a:moveTo>
                    <a:cubicBezTo>
                      <a:pt x="195263" y="28575"/>
                      <a:pt x="166688" y="0"/>
                      <a:pt x="131445" y="0"/>
                    </a:cubicBezTo>
                    <a:lnTo>
                      <a:pt x="126683" y="0"/>
                    </a:lnTo>
                    <a:cubicBezTo>
                      <a:pt x="56198" y="0"/>
                      <a:pt x="0" y="57150"/>
                      <a:pt x="0" y="126683"/>
                    </a:cubicBezTo>
                    <a:lnTo>
                      <a:pt x="0" y="193358"/>
                    </a:lnTo>
                    <a:cubicBezTo>
                      <a:pt x="0" y="263843"/>
                      <a:pt x="57150" y="320040"/>
                      <a:pt x="126683" y="320040"/>
                    </a:cubicBezTo>
                    <a:lnTo>
                      <a:pt x="131445" y="320040"/>
                    </a:lnTo>
                    <a:cubicBezTo>
                      <a:pt x="166688" y="320040"/>
                      <a:pt x="195263" y="291465"/>
                      <a:pt x="195263" y="256223"/>
                    </a:cubicBezTo>
                    <a:lnTo>
                      <a:pt x="195263" y="63818"/>
                    </a:lnTo>
                    <a:close/>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2" name="Freeform: Shape 181">
                <a:extLst>
                  <a:ext uri="{FF2B5EF4-FFF2-40B4-BE49-F238E27FC236}">
                    <a16:creationId xmlns:a16="http://schemas.microsoft.com/office/drawing/2014/main" id="{D2F5EF5B-C7EA-4F82-8F88-FF8432A17D7D}"/>
                  </a:ext>
                </a:extLst>
              </p:cNvPr>
              <p:cNvSpPr/>
              <p:nvPr/>
            </p:nvSpPr>
            <p:spPr>
              <a:xfrm>
                <a:off x="8000039" y="3181125"/>
                <a:ext cx="110489" cy="249554"/>
              </a:xfrm>
              <a:custGeom>
                <a:avLst/>
                <a:gdLst>
                  <a:gd name="connsiteX0" fmla="*/ 0 w 110489"/>
                  <a:gd name="connsiteY0" fmla="*/ 0 h 249554"/>
                  <a:gd name="connsiteX1" fmla="*/ 46672 w 110489"/>
                  <a:gd name="connsiteY1" fmla="*/ 0 h 249554"/>
                  <a:gd name="connsiteX2" fmla="*/ 110490 w 110489"/>
                  <a:gd name="connsiteY2" fmla="*/ 63817 h 249554"/>
                  <a:gd name="connsiteX3" fmla="*/ 110490 w 110489"/>
                  <a:gd name="connsiteY3" fmla="*/ 249555 h 249554"/>
                </a:gdLst>
                <a:ahLst/>
                <a:cxnLst>
                  <a:cxn ang="0">
                    <a:pos x="connsiteX0" y="connsiteY0"/>
                  </a:cxn>
                  <a:cxn ang="0">
                    <a:pos x="connsiteX1" y="connsiteY1"/>
                  </a:cxn>
                  <a:cxn ang="0">
                    <a:pos x="connsiteX2" y="connsiteY2"/>
                  </a:cxn>
                  <a:cxn ang="0">
                    <a:pos x="connsiteX3" y="connsiteY3"/>
                  </a:cxn>
                </a:cxnLst>
                <a:rect l="l" t="t" r="r" b="b"/>
                <a:pathLst>
                  <a:path w="110489" h="249554">
                    <a:moveTo>
                      <a:pt x="0" y="0"/>
                    </a:moveTo>
                    <a:lnTo>
                      <a:pt x="46672" y="0"/>
                    </a:lnTo>
                    <a:cubicBezTo>
                      <a:pt x="81915" y="0"/>
                      <a:pt x="110490" y="28575"/>
                      <a:pt x="110490" y="63817"/>
                    </a:cubicBezTo>
                    <a:lnTo>
                      <a:pt x="110490" y="249555"/>
                    </a:lnTo>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3" name="Freeform: Shape 182">
                <a:extLst>
                  <a:ext uri="{FF2B5EF4-FFF2-40B4-BE49-F238E27FC236}">
                    <a16:creationId xmlns:a16="http://schemas.microsoft.com/office/drawing/2014/main" id="{292D0839-109D-4D7F-A909-48EBD8019DB8}"/>
                  </a:ext>
                </a:extLst>
              </p:cNvPr>
              <p:cNvSpPr/>
              <p:nvPr/>
            </p:nvSpPr>
            <p:spPr>
              <a:xfrm>
                <a:off x="8110529" y="2966813"/>
                <a:ext cx="9525" cy="186689"/>
              </a:xfrm>
              <a:custGeom>
                <a:avLst/>
                <a:gdLst>
                  <a:gd name="connsiteX0" fmla="*/ 0 w 9525"/>
                  <a:gd name="connsiteY0" fmla="*/ 0 h 186689"/>
                  <a:gd name="connsiteX1" fmla="*/ 0 w 9525"/>
                  <a:gd name="connsiteY1" fmla="*/ 186690 h 186689"/>
                </a:gdLst>
                <a:ahLst/>
                <a:cxnLst>
                  <a:cxn ang="0">
                    <a:pos x="connsiteX0" y="connsiteY0"/>
                  </a:cxn>
                  <a:cxn ang="0">
                    <a:pos x="connsiteX1" y="connsiteY1"/>
                  </a:cxn>
                </a:cxnLst>
                <a:rect l="l" t="t" r="r" b="b"/>
                <a:pathLst>
                  <a:path w="9525" h="186689">
                    <a:moveTo>
                      <a:pt x="0" y="0"/>
                    </a:moveTo>
                    <a:lnTo>
                      <a:pt x="0" y="186690"/>
                    </a:lnTo>
                  </a:path>
                </a:pathLst>
              </a:custGeom>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4" name="Freeform: Shape 183">
                <a:extLst>
                  <a:ext uri="{FF2B5EF4-FFF2-40B4-BE49-F238E27FC236}">
                    <a16:creationId xmlns:a16="http://schemas.microsoft.com/office/drawing/2014/main" id="{6DF885F9-0F6E-41C8-BDDB-7642644E06A8}"/>
                  </a:ext>
                </a:extLst>
              </p:cNvPr>
              <p:cNvSpPr/>
              <p:nvPr/>
            </p:nvSpPr>
            <p:spPr>
              <a:xfrm>
                <a:off x="8269596" y="3021105"/>
                <a:ext cx="195262" cy="320040"/>
              </a:xfrm>
              <a:custGeom>
                <a:avLst/>
                <a:gdLst>
                  <a:gd name="connsiteX0" fmla="*/ 0 w 195262"/>
                  <a:gd name="connsiteY0" fmla="*/ 63818 h 320040"/>
                  <a:gd name="connsiteX1" fmla="*/ 63818 w 195262"/>
                  <a:gd name="connsiteY1" fmla="*/ 0 h 320040"/>
                  <a:gd name="connsiteX2" fmla="*/ 68580 w 195262"/>
                  <a:gd name="connsiteY2" fmla="*/ 0 h 320040"/>
                  <a:gd name="connsiteX3" fmla="*/ 195263 w 195262"/>
                  <a:gd name="connsiteY3" fmla="*/ 126683 h 320040"/>
                  <a:gd name="connsiteX4" fmla="*/ 195263 w 195262"/>
                  <a:gd name="connsiteY4" fmla="*/ 193358 h 320040"/>
                  <a:gd name="connsiteX5" fmla="*/ 68580 w 195262"/>
                  <a:gd name="connsiteY5" fmla="*/ 320040 h 320040"/>
                  <a:gd name="connsiteX6" fmla="*/ 63818 w 195262"/>
                  <a:gd name="connsiteY6" fmla="*/ 320040 h 320040"/>
                  <a:gd name="connsiteX7" fmla="*/ 0 w 195262"/>
                  <a:gd name="connsiteY7" fmla="*/ 256223 h 320040"/>
                  <a:gd name="connsiteX8" fmla="*/ 0 w 195262"/>
                  <a:gd name="connsiteY8" fmla="*/ 63818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62" h="320040">
                    <a:moveTo>
                      <a:pt x="0" y="63818"/>
                    </a:moveTo>
                    <a:cubicBezTo>
                      <a:pt x="0" y="28575"/>
                      <a:pt x="28575" y="0"/>
                      <a:pt x="63818" y="0"/>
                    </a:cubicBezTo>
                    <a:lnTo>
                      <a:pt x="68580" y="0"/>
                    </a:lnTo>
                    <a:cubicBezTo>
                      <a:pt x="139065" y="0"/>
                      <a:pt x="195263" y="57150"/>
                      <a:pt x="195263" y="126683"/>
                    </a:cubicBezTo>
                    <a:lnTo>
                      <a:pt x="195263" y="193358"/>
                    </a:lnTo>
                    <a:cubicBezTo>
                      <a:pt x="195263" y="263843"/>
                      <a:pt x="138113" y="320040"/>
                      <a:pt x="68580" y="320040"/>
                    </a:cubicBezTo>
                    <a:lnTo>
                      <a:pt x="63818" y="320040"/>
                    </a:lnTo>
                    <a:cubicBezTo>
                      <a:pt x="28575" y="320040"/>
                      <a:pt x="0" y="291465"/>
                      <a:pt x="0" y="256223"/>
                    </a:cubicBezTo>
                    <a:lnTo>
                      <a:pt x="0" y="63818"/>
                    </a:lnTo>
                    <a:close/>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5" name="Freeform: Shape 184">
                <a:extLst>
                  <a:ext uri="{FF2B5EF4-FFF2-40B4-BE49-F238E27FC236}">
                    <a16:creationId xmlns:a16="http://schemas.microsoft.com/office/drawing/2014/main" id="{424221CB-5914-4A3E-8DFD-75F745E36748}"/>
                  </a:ext>
                </a:extLst>
              </p:cNvPr>
              <p:cNvSpPr/>
              <p:nvPr/>
            </p:nvSpPr>
            <p:spPr>
              <a:xfrm>
                <a:off x="8204826" y="3181125"/>
                <a:ext cx="110489" cy="249554"/>
              </a:xfrm>
              <a:custGeom>
                <a:avLst/>
                <a:gdLst>
                  <a:gd name="connsiteX0" fmla="*/ 110490 w 110489"/>
                  <a:gd name="connsiteY0" fmla="*/ 0 h 249554"/>
                  <a:gd name="connsiteX1" fmla="*/ 63818 w 110489"/>
                  <a:gd name="connsiteY1" fmla="*/ 0 h 249554"/>
                  <a:gd name="connsiteX2" fmla="*/ 0 w 110489"/>
                  <a:gd name="connsiteY2" fmla="*/ 63817 h 249554"/>
                  <a:gd name="connsiteX3" fmla="*/ 0 w 110489"/>
                  <a:gd name="connsiteY3" fmla="*/ 249555 h 249554"/>
                </a:gdLst>
                <a:ahLst/>
                <a:cxnLst>
                  <a:cxn ang="0">
                    <a:pos x="connsiteX0" y="connsiteY0"/>
                  </a:cxn>
                  <a:cxn ang="0">
                    <a:pos x="connsiteX1" y="connsiteY1"/>
                  </a:cxn>
                  <a:cxn ang="0">
                    <a:pos x="connsiteX2" y="connsiteY2"/>
                  </a:cxn>
                  <a:cxn ang="0">
                    <a:pos x="connsiteX3" y="connsiteY3"/>
                  </a:cxn>
                </a:cxnLst>
                <a:rect l="l" t="t" r="r" b="b"/>
                <a:pathLst>
                  <a:path w="110489" h="249554">
                    <a:moveTo>
                      <a:pt x="110490" y="0"/>
                    </a:moveTo>
                    <a:lnTo>
                      <a:pt x="63818" y="0"/>
                    </a:lnTo>
                    <a:cubicBezTo>
                      <a:pt x="28575" y="0"/>
                      <a:pt x="0" y="28575"/>
                      <a:pt x="0" y="63817"/>
                    </a:cubicBezTo>
                    <a:lnTo>
                      <a:pt x="0" y="249555"/>
                    </a:lnTo>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6" name="Freeform: Shape 185">
                <a:extLst>
                  <a:ext uri="{FF2B5EF4-FFF2-40B4-BE49-F238E27FC236}">
                    <a16:creationId xmlns:a16="http://schemas.microsoft.com/office/drawing/2014/main" id="{F06AB22B-D064-4CC6-9B5B-B0AC56E9F16E}"/>
                  </a:ext>
                </a:extLst>
              </p:cNvPr>
              <p:cNvSpPr/>
              <p:nvPr/>
            </p:nvSpPr>
            <p:spPr>
              <a:xfrm>
                <a:off x="8203874" y="2966813"/>
                <a:ext cx="9525" cy="186689"/>
              </a:xfrm>
              <a:custGeom>
                <a:avLst/>
                <a:gdLst>
                  <a:gd name="connsiteX0" fmla="*/ 0 w 9525"/>
                  <a:gd name="connsiteY0" fmla="*/ 0 h 186689"/>
                  <a:gd name="connsiteX1" fmla="*/ 0 w 9525"/>
                  <a:gd name="connsiteY1" fmla="*/ 186690 h 186689"/>
                </a:gdLst>
                <a:ahLst/>
                <a:cxnLst>
                  <a:cxn ang="0">
                    <a:pos x="connsiteX0" y="connsiteY0"/>
                  </a:cxn>
                  <a:cxn ang="0">
                    <a:pos x="connsiteX1" y="connsiteY1"/>
                  </a:cxn>
                </a:cxnLst>
                <a:rect l="l" t="t" r="r" b="b"/>
                <a:pathLst>
                  <a:path w="9525" h="186689">
                    <a:moveTo>
                      <a:pt x="0" y="0"/>
                    </a:moveTo>
                    <a:lnTo>
                      <a:pt x="0" y="186690"/>
                    </a:lnTo>
                  </a:path>
                </a:pathLst>
              </a:custGeom>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187" name="Group 186">
            <a:extLst>
              <a:ext uri="{FF2B5EF4-FFF2-40B4-BE49-F238E27FC236}">
                <a16:creationId xmlns:a16="http://schemas.microsoft.com/office/drawing/2014/main" id="{FA788431-B377-462A-A226-8F997AB5FF90}"/>
              </a:ext>
            </a:extLst>
          </p:cNvPr>
          <p:cNvGrpSpPr/>
          <p:nvPr userDrawn="1"/>
        </p:nvGrpSpPr>
        <p:grpSpPr>
          <a:xfrm>
            <a:off x="10874782" y="1393653"/>
            <a:ext cx="702124" cy="702124"/>
            <a:chOff x="10906926" y="1083159"/>
            <a:chExt cx="702124" cy="702124"/>
          </a:xfrm>
        </p:grpSpPr>
        <p:pic>
          <p:nvPicPr>
            <p:cNvPr id="188" name="Picture 187">
              <a:extLst>
                <a:ext uri="{FF2B5EF4-FFF2-40B4-BE49-F238E27FC236}">
                  <a16:creationId xmlns:a16="http://schemas.microsoft.com/office/drawing/2014/main" id="{E156DDC6-5D94-4125-888E-8BAD6018991B}"/>
                </a:ext>
              </a:extLst>
            </p:cNvPr>
            <p:cNvPicPr>
              <a:picLocks noChangeAspect="1"/>
            </p:cNvPicPr>
            <p:nvPr userDrawn="1"/>
          </p:nvPicPr>
          <p:blipFill>
            <a:blip r:embed="rId10" cstate="screen">
              <a:extLst>
                <a:ext uri="{BEBA8EAE-BF5A-486C-A8C5-ECC9F3942E4B}">
                  <a14:imgProps xmlns:a14="http://schemas.microsoft.com/office/drawing/2010/main">
                    <a14:imgLayer r:embed="rId12">
                      <a14:imgEffect>
                        <a14:brightnessContrast bright="-7000"/>
                      </a14:imgEffect>
                    </a14:imgLayer>
                  </a14:imgProps>
                </a:ext>
                <a:ext uri="{28A0092B-C50C-407E-A947-70E740481C1C}">
                  <a14:useLocalDpi xmlns:a14="http://schemas.microsoft.com/office/drawing/2010/main"/>
                </a:ext>
              </a:extLst>
            </a:blip>
            <a:srcRect/>
            <a:stretch/>
          </p:blipFill>
          <p:spPr>
            <a:xfrm>
              <a:off x="10906926" y="1083159"/>
              <a:ext cx="702124" cy="702124"/>
            </a:xfrm>
            <a:prstGeom prst="rect">
              <a:avLst/>
            </a:prstGeom>
          </p:spPr>
        </p:pic>
        <p:pic>
          <p:nvPicPr>
            <p:cNvPr id="189" name="Picture 188">
              <a:extLst>
                <a:ext uri="{FF2B5EF4-FFF2-40B4-BE49-F238E27FC236}">
                  <a16:creationId xmlns:a16="http://schemas.microsoft.com/office/drawing/2014/main" id="{0DFE7C16-81E1-46F0-AA7E-8319774E0619}"/>
                </a:ext>
              </a:extLst>
            </p:cNvPr>
            <p:cNvPicPr>
              <a:picLocks noChangeAspect="1"/>
            </p:cNvPicPr>
            <p:nvPr userDrawn="1"/>
          </p:nvPicPr>
          <p:blipFill>
            <a:blip r:embed="rId13"/>
            <a:stretch>
              <a:fillRect/>
            </a:stretch>
          </p:blipFill>
          <p:spPr>
            <a:xfrm>
              <a:off x="11084543" y="1270458"/>
              <a:ext cx="346890" cy="283819"/>
            </a:xfrm>
            <a:prstGeom prst="rect">
              <a:avLst/>
            </a:prstGeom>
          </p:spPr>
        </p:pic>
      </p:grpSp>
      <p:grpSp>
        <p:nvGrpSpPr>
          <p:cNvPr id="190" name="Group 189">
            <a:extLst>
              <a:ext uri="{FF2B5EF4-FFF2-40B4-BE49-F238E27FC236}">
                <a16:creationId xmlns:a16="http://schemas.microsoft.com/office/drawing/2014/main" id="{2C0D01EE-A7C3-49CE-9571-D7B419726F1C}"/>
              </a:ext>
            </a:extLst>
          </p:cNvPr>
          <p:cNvGrpSpPr/>
          <p:nvPr userDrawn="1"/>
        </p:nvGrpSpPr>
        <p:grpSpPr>
          <a:xfrm>
            <a:off x="10874906" y="2720435"/>
            <a:ext cx="702124" cy="702124"/>
            <a:chOff x="10906926" y="2456722"/>
            <a:chExt cx="702124" cy="702124"/>
          </a:xfrm>
        </p:grpSpPr>
        <p:pic>
          <p:nvPicPr>
            <p:cNvPr id="191" name="Picture 190">
              <a:extLst>
                <a:ext uri="{FF2B5EF4-FFF2-40B4-BE49-F238E27FC236}">
                  <a16:creationId xmlns:a16="http://schemas.microsoft.com/office/drawing/2014/main" id="{7AA82914-9AA0-49BF-A1E2-2AB7E0621915}"/>
                </a:ext>
              </a:extLst>
            </p:cNvPr>
            <p:cNvPicPr>
              <a:picLocks noChangeAspect="1"/>
            </p:cNvPicPr>
            <p:nvPr userDrawn="1"/>
          </p:nvPicPr>
          <p:blipFill>
            <a:blip r:embed="rId10" cstate="screen">
              <a:extLst>
                <a:ext uri="{BEBA8EAE-BF5A-486C-A8C5-ECC9F3942E4B}">
                  <a14:imgProps xmlns:a14="http://schemas.microsoft.com/office/drawing/2010/main">
                    <a14:imgLayer r:embed="rId14">
                      <a14:imgEffect>
                        <a14:brightnessContrast bright="-7000"/>
                      </a14:imgEffect>
                    </a14:imgLayer>
                  </a14:imgProps>
                </a:ext>
                <a:ext uri="{28A0092B-C50C-407E-A947-70E740481C1C}">
                  <a14:useLocalDpi xmlns:a14="http://schemas.microsoft.com/office/drawing/2010/main"/>
                </a:ext>
              </a:extLst>
            </a:blip>
            <a:srcRect/>
            <a:stretch/>
          </p:blipFill>
          <p:spPr>
            <a:xfrm>
              <a:off x="10906926" y="2456722"/>
              <a:ext cx="702124" cy="702124"/>
            </a:xfrm>
            <a:prstGeom prst="rect">
              <a:avLst/>
            </a:prstGeom>
          </p:spPr>
        </p:pic>
        <p:pic>
          <p:nvPicPr>
            <p:cNvPr id="192" name="Picture 191">
              <a:extLst>
                <a:ext uri="{FF2B5EF4-FFF2-40B4-BE49-F238E27FC236}">
                  <a16:creationId xmlns:a16="http://schemas.microsoft.com/office/drawing/2014/main" id="{F70CA564-5BE9-4025-AA12-D86852BCE9DE}"/>
                </a:ext>
              </a:extLst>
            </p:cNvPr>
            <p:cNvPicPr>
              <a:picLocks noChangeAspect="1"/>
            </p:cNvPicPr>
            <p:nvPr userDrawn="1"/>
          </p:nvPicPr>
          <p:blipFill>
            <a:blip r:embed="rId15"/>
            <a:stretch>
              <a:fillRect/>
            </a:stretch>
          </p:blipFill>
          <p:spPr>
            <a:xfrm>
              <a:off x="11146215" y="2646752"/>
              <a:ext cx="223546" cy="340179"/>
            </a:xfrm>
            <a:prstGeom prst="rect">
              <a:avLst/>
            </a:prstGeom>
          </p:spPr>
        </p:pic>
      </p:grpSp>
      <p:sp>
        <p:nvSpPr>
          <p:cNvPr id="63" name="TextBox 62">
            <a:extLst>
              <a:ext uri="{FF2B5EF4-FFF2-40B4-BE49-F238E27FC236}">
                <a16:creationId xmlns:a16="http://schemas.microsoft.com/office/drawing/2014/main" id="{0268787A-A690-42F6-A2C7-D2EE77E6073F}"/>
              </a:ext>
            </a:extLst>
          </p:cNvPr>
          <p:cNvSpPr txBox="1"/>
          <p:nvPr userDrawn="1"/>
        </p:nvSpPr>
        <p:spPr>
          <a:xfrm>
            <a:off x="368300" y="6510402"/>
            <a:ext cx="5422896" cy="123111"/>
          </a:xfrm>
          <a:prstGeom prst="rect">
            <a:avLst/>
          </a:prstGeom>
          <a:solidFill>
            <a:schemeClr val="bg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538D"/>
                </a:solidFill>
                <a:effectLst/>
                <a:uLnTx/>
                <a:uFillTx/>
                <a:latin typeface="Arial" panose="020B0604020202020204"/>
                <a:ea typeface="+mn-ea"/>
                <a:cs typeface="+mn-cs"/>
              </a:rPr>
              <a:t>Bristol Myers Squibb/Pfizer Alliance at WONCA European Conference 2022 | PP-ELI-GBR-10316 | April 2022</a:t>
            </a:r>
          </a:p>
        </p:txBody>
      </p:sp>
    </p:spTree>
    <p:extLst>
      <p:ext uri="{BB962C8B-B14F-4D97-AF65-F5344CB8AC3E}">
        <p14:creationId xmlns:p14="http://schemas.microsoft.com/office/powerpoint/2010/main" val="1461875385"/>
      </p:ext>
    </p:extLst>
  </p:cSld>
  <p:clrMapOvr>
    <a:masterClrMapping/>
  </p:clrMapOvr>
  <p:extLst>
    <p:ext uri="{DCECCB84-F9BA-43D5-87BE-67443E8EF086}">
      <p15:sldGuideLst xmlns:p15="http://schemas.microsoft.com/office/powerpoint/2012/main">
        <p15:guide id="5" pos="688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C4D5E44C-3071-4541-9D40-1F1196F6DF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03B22B01-A202-41A9-B57C-51F81DEF30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01202" y="5825671"/>
            <a:ext cx="7589595" cy="501516"/>
          </a:xfrm>
          <a:prstGeom prst="rect">
            <a:avLst/>
          </a:prstGeom>
        </p:spPr>
      </p:pic>
      <p:grpSp>
        <p:nvGrpSpPr>
          <p:cNvPr id="6" name="Group 5">
            <a:extLst>
              <a:ext uri="{FF2B5EF4-FFF2-40B4-BE49-F238E27FC236}">
                <a16:creationId xmlns:a16="http://schemas.microsoft.com/office/drawing/2014/main" id="{FDE2DB8D-15E3-41D8-B293-D3510D96E28E}"/>
              </a:ext>
            </a:extLst>
          </p:cNvPr>
          <p:cNvGrpSpPr/>
          <p:nvPr userDrawn="1"/>
        </p:nvGrpSpPr>
        <p:grpSpPr>
          <a:xfrm>
            <a:off x="8179834" y="4382855"/>
            <a:ext cx="651600" cy="651600"/>
            <a:chOff x="8179834" y="4367500"/>
            <a:chExt cx="651600" cy="651600"/>
          </a:xfrm>
        </p:grpSpPr>
        <p:pic>
          <p:nvPicPr>
            <p:cNvPr id="106" name="Picture 105" descr="A blue planet in space&#10;&#10;Description automatically generated with low confidence">
              <a:extLst>
                <a:ext uri="{FF2B5EF4-FFF2-40B4-BE49-F238E27FC236}">
                  <a16:creationId xmlns:a16="http://schemas.microsoft.com/office/drawing/2014/main" id="{E81BB279-AC88-4FFF-A53E-51EE4228A8D4}"/>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8179834" y="4367500"/>
              <a:ext cx="651600" cy="651600"/>
            </a:xfrm>
            <a:prstGeom prst="rect">
              <a:avLst/>
            </a:prstGeom>
          </p:spPr>
        </p:pic>
        <p:grpSp>
          <p:nvGrpSpPr>
            <p:cNvPr id="58" name="Graphic 7">
              <a:extLst>
                <a:ext uri="{FF2B5EF4-FFF2-40B4-BE49-F238E27FC236}">
                  <a16:creationId xmlns:a16="http://schemas.microsoft.com/office/drawing/2014/main" id="{46307CD2-98F6-4559-9A91-0E5CAE735D30}"/>
                </a:ext>
              </a:extLst>
            </p:cNvPr>
            <p:cNvGrpSpPr>
              <a:grpSpLocks noChangeAspect="1"/>
            </p:cNvGrpSpPr>
            <p:nvPr userDrawn="1"/>
          </p:nvGrpSpPr>
          <p:grpSpPr>
            <a:xfrm>
              <a:off x="8367559" y="4571072"/>
              <a:ext cx="277368" cy="235014"/>
              <a:chOff x="7867641" y="1404713"/>
              <a:chExt cx="580072" cy="491489"/>
            </a:xfrm>
            <a:solidFill>
              <a:schemeClr val="bg1"/>
            </a:solidFill>
          </p:grpSpPr>
          <p:grpSp>
            <p:nvGrpSpPr>
              <p:cNvPr id="96" name="Graphic 7">
                <a:extLst>
                  <a:ext uri="{FF2B5EF4-FFF2-40B4-BE49-F238E27FC236}">
                    <a16:creationId xmlns:a16="http://schemas.microsoft.com/office/drawing/2014/main" id="{83080F32-8774-4D47-9DA8-57C1902E594D}"/>
                  </a:ext>
                </a:extLst>
              </p:cNvPr>
              <p:cNvGrpSpPr/>
              <p:nvPr/>
            </p:nvGrpSpPr>
            <p:grpSpPr>
              <a:xfrm>
                <a:off x="7867641" y="1404713"/>
                <a:ext cx="579119" cy="102869"/>
                <a:chOff x="7867641" y="1404713"/>
                <a:chExt cx="579119" cy="102869"/>
              </a:xfrm>
              <a:grpFill/>
            </p:grpSpPr>
            <p:sp>
              <p:nvSpPr>
                <p:cNvPr id="100" name="Freeform: Shape 99">
                  <a:extLst>
                    <a:ext uri="{FF2B5EF4-FFF2-40B4-BE49-F238E27FC236}">
                      <a16:creationId xmlns:a16="http://schemas.microsoft.com/office/drawing/2014/main" id="{F5595968-C1DA-4596-8F3D-F5551128E465}"/>
                    </a:ext>
                  </a:extLst>
                </p:cNvPr>
                <p:cNvSpPr/>
                <p:nvPr/>
              </p:nvSpPr>
              <p:spPr>
                <a:xfrm>
                  <a:off x="7867641" y="1406618"/>
                  <a:ext cx="79057" cy="99059"/>
                </a:xfrm>
                <a:custGeom>
                  <a:avLst/>
                  <a:gdLst>
                    <a:gd name="connsiteX0" fmla="*/ 0 w 79057"/>
                    <a:gd name="connsiteY0" fmla="*/ 0 h 99059"/>
                    <a:gd name="connsiteX1" fmla="*/ 79058 w 79057"/>
                    <a:gd name="connsiteY1" fmla="*/ 0 h 99059"/>
                    <a:gd name="connsiteX2" fmla="*/ 79058 w 79057"/>
                    <a:gd name="connsiteY2" fmla="*/ 23813 h 99059"/>
                    <a:gd name="connsiteX3" fmla="*/ 27622 w 79057"/>
                    <a:gd name="connsiteY3" fmla="*/ 23813 h 99059"/>
                    <a:gd name="connsiteX4" fmla="*/ 27622 w 79057"/>
                    <a:gd name="connsiteY4" fmla="*/ 40958 h 99059"/>
                    <a:gd name="connsiteX5" fmla="*/ 74295 w 79057"/>
                    <a:gd name="connsiteY5" fmla="*/ 40958 h 99059"/>
                    <a:gd name="connsiteX6" fmla="*/ 74295 w 79057"/>
                    <a:gd name="connsiteY6" fmla="*/ 63817 h 99059"/>
                    <a:gd name="connsiteX7" fmla="*/ 27622 w 79057"/>
                    <a:gd name="connsiteY7" fmla="*/ 63817 h 99059"/>
                    <a:gd name="connsiteX8" fmla="*/ 27622 w 79057"/>
                    <a:gd name="connsiteY8" fmla="*/ 99060 h 99059"/>
                    <a:gd name="connsiteX9" fmla="*/ 0 w 79057"/>
                    <a:gd name="connsiteY9" fmla="*/ 99060 h 99059"/>
                    <a:gd name="connsiteX10" fmla="*/ 0 w 79057"/>
                    <a:gd name="connsiteY10" fmla="*/ 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057" h="99059">
                      <a:moveTo>
                        <a:pt x="0" y="0"/>
                      </a:moveTo>
                      <a:lnTo>
                        <a:pt x="79058" y="0"/>
                      </a:lnTo>
                      <a:lnTo>
                        <a:pt x="79058" y="23813"/>
                      </a:lnTo>
                      <a:lnTo>
                        <a:pt x="27622" y="23813"/>
                      </a:lnTo>
                      <a:lnTo>
                        <a:pt x="27622" y="40958"/>
                      </a:lnTo>
                      <a:lnTo>
                        <a:pt x="74295" y="40958"/>
                      </a:lnTo>
                      <a:lnTo>
                        <a:pt x="74295" y="63817"/>
                      </a:lnTo>
                      <a:lnTo>
                        <a:pt x="27622" y="63817"/>
                      </a:lnTo>
                      <a:lnTo>
                        <a:pt x="27622" y="99060"/>
                      </a:lnTo>
                      <a:lnTo>
                        <a:pt x="0" y="9906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1" name="Freeform: Shape 100">
                  <a:extLst>
                    <a:ext uri="{FF2B5EF4-FFF2-40B4-BE49-F238E27FC236}">
                      <a16:creationId xmlns:a16="http://schemas.microsoft.com/office/drawing/2014/main" id="{1E1D03F6-056D-480D-80F3-50EB21B86B06}"/>
                    </a:ext>
                  </a:extLst>
                </p:cNvPr>
                <p:cNvSpPr/>
                <p:nvPr/>
              </p:nvSpPr>
              <p:spPr>
                <a:xfrm>
                  <a:off x="7938126" y="1405665"/>
                  <a:ext cx="110489" cy="99060"/>
                </a:xfrm>
                <a:custGeom>
                  <a:avLst/>
                  <a:gdLst>
                    <a:gd name="connsiteX0" fmla="*/ 41910 w 110489"/>
                    <a:gd name="connsiteY0" fmla="*/ 0 h 99060"/>
                    <a:gd name="connsiteX1" fmla="*/ 68580 w 110489"/>
                    <a:gd name="connsiteY1" fmla="*/ 0 h 99060"/>
                    <a:gd name="connsiteX2" fmla="*/ 110490 w 110489"/>
                    <a:gd name="connsiteY2" fmla="*/ 99060 h 99060"/>
                    <a:gd name="connsiteX3" fmla="*/ 80963 w 110489"/>
                    <a:gd name="connsiteY3" fmla="*/ 99060 h 99060"/>
                    <a:gd name="connsiteX4" fmla="*/ 73343 w 110489"/>
                    <a:gd name="connsiteY4" fmla="*/ 80963 h 99060"/>
                    <a:gd name="connsiteX5" fmla="*/ 35243 w 110489"/>
                    <a:gd name="connsiteY5" fmla="*/ 80963 h 99060"/>
                    <a:gd name="connsiteX6" fmla="*/ 28575 w 110489"/>
                    <a:gd name="connsiteY6" fmla="*/ 99060 h 99060"/>
                    <a:gd name="connsiteX7" fmla="*/ 0 w 110489"/>
                    <a:gd name="connsiteY7" fmla="*/ 99060 h 99060"/>
                    <a:gd name="connsiteX8" fmla="*/ 41910 w 110489"/>
                    <a:gd name="connsiteY8" fmla="*/ 0 h 99060"/>
                    <a:gd name="connsiteX9" fmla="*/ 65723 w 110489"/>
                    <a:gd name="connsiteY9" fmla="*/ 60008 h 99060"/>
                    <a:gd name="connsiteX10" fmla="*/ 54293 w 110489"/>
                    <a:gd name="connsiteY10" fmla="*/ 32385 h 99060"/>
                    <a:gd name="connsiteX11" fmla="*/ 42863 w 110489"/>
                    <a:gd name="connsiteY11" fmla="*/ 60008 h 99060"/>
                    <a:gd name="connsiteX12" fmla="*/ 65723 w 110489"/>
                    <a:gd name="connsiteY12" fmla="*/ 60008 h 9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89" h="99060">
                      <a:moveTo>
                        <a:pt x="41910" y="0"/>
                      </a:moveTo>
                      <a:lnTo>
                        <a:pt x="68580" y="0"/>
                      </a:lnTo>
                      <a:lnTo>
                        <a:pt x="110490" y="99060"/>
                      </a:lnTo>
                      <a:lnTo>
                        <a:pt x="80963" y="99060"/>
                      </a:lnTo>
                      <a:lnTo>
                        <a:pt x="73343" y="80963"/>
                      </a:lnTo>
                      <a:lnTo>
                        <a:pt x="35243" y="80963"/>
                      </a:lnTo>
                      <a:lnTo>
                        <a:pt x="28575" y="99060"/>
                      </a:lnTo>
                      <a:lnTo>
                        <a:pt x="0" y="99060"/>
                      </a:lnTo>
                      <a:lnTo>
                        <a:pt x="41910" y="0"/>
                      </a:lnTo>
                      <a:close/>
                      <a:moveTo>
                        <a:pt x="65723" y="60008"/>
                      </a:moveTo>
                      <a:lnTo>
                        <a:pt x="54293" y="32385"/>
                      </a:lnTo>
                      <a:lnTo>
                        <a:pt x="42863" y="60008"/>
                      </a:lnTo>
                      <a:lnTo>
                        <a:pt x="65723" y="600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2" name="Freeform: Shape 101">
                  <a:extLst>
                    <a:ext uri="{FF2B5EF4-FFF2-40B4-BE49-F238E27FC236}">
                      <a16:creationId xmlns:a16="http://schemas.microsoft.com/office/drawing/2014/main" id="{F1E19ABA-1AAA-4F97-A019-D58AA365A1B3}"/>
                    </a:ext>
                  </a:extLst>
                </p:cNvPr>
                <p:cNvSpPr/>
                <p:nvPr/>
              </p:nvSpPr>
              <p:spPr>
                <a:xfrm>
                  <a:off x="8046711" y="1404713"/>
                  <a:ext cx="94297" cy="101917"/>
                </a:xfrm>
                <a:custGeom>
                  <a:avLst/>
                  <a:gdLst>
                    <a:gd name="connsiteX0" fmla="*/ 0 w 94297"/>
                    <a:gd name="connsiteY0" fmla="*/ 51435 h 101917"/>
                    <a:gd name="connsiteX1" fmla="*/ 0 w 94297"/>
                    <a:gd name="connsiteY1" fmla="*/ 51435 h 101917"/>
                    <a:gd name="connsiteX2" fmla="*/ 52388 w 94297"/>
                    <a:gd name="connsiteY2" fmla="*/ 0 h 101917"/>
                    <a:gd name="connsiteX3" fmla="*/ 94298 w 94297"/>
                    <a:gd name="connsiteY3" fmla="*/ 20955 h 101917"/>
                    <a:gd name="connsiteX4" fmla="*/ 73342 w 94297"/>
                    <a:gd name="connsiteY4" fmla="*/ 37147 h 101917"/>
                    <a:gd name="connsiteX5" fmla="*/ 51435 w 94297"/>
                    <a:gd name="connsiteY5" fmla="*/ 25717 h 101917"/>
                    <a:gd name="connsiteX6" fmla="*/ 27622 w 94297"/>
                    <a:gd name="connsiteY6" fmla="*/ 51435 h 101917"/>
                    <a:gd name="connsiteX7" fmla="*/ 27622 w 94297"/>
                    <a:gd name="connsiteY7" fmla="*/ 51435 h 101917"/>
                    <a:gd name="connsiteX8" fmla="*/ 51435 w 94297"/>
                    <a:gd name="connsiteY8" fmla="*/ 78105 h 101917"/>
                    <a:gd name="connsiteX9" fmla="*/ 73342 w 94297"/>
                    <a:gd name="connsiteY9" fmla="*/ 65722 h 101917"/>
                    <a:gd name="connsiteX10" fmla="*/ 94298 w 94297"/>
                    <a:gd name="connsiteY10" fmla="*/ 80010 h 101917"/>
                    <a:gd name="connsiteX11" fmla="*/ 50482 w 94297"/>
                    <a:gd name="connsiteY11" fmla="*/ 101917 h 101917"/>
                    <a:gd name="connsiteX12" fmla="*/ 0 w 94297"/>
                    <a:gd name="connsiteY12" fmla="*/ 51435 h 1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297" h="101917">
                      <a:moveTo>
                        <a:pt x="0" y="51435"/>
                      </a:moveTo>
                      <a:lnTo>
                        <a:pt x="0" y="51435"/>
                      </a:lnTo>
                      <a:cubicBezTo>
                        <a:pt x="0" y="22860"/>
                        <a:pt x="21907" y="0"/>
                        <a:pt x="52388" y="0"/>
                      </a:cubicBezTo>
                      <a:cubicBezTo>
                        <a:pt x="72390" y="0"/>
                        <a:pt x="85725" y="8572"/>
                        <a:pt x="94298" y="20955"/>
                      </a:cubicBezTo>
                      <a:lnTo>
                        <a:pt x="73342" y="37147"/>
                      </a:lnTo>
                      <a:cubicBezTo>
                        <a:pt x="67628" y="30480"/>
                        <a:pt x="60960" y="25717"/>
                        <a:pt x="51435" y="25717"/>
                      </a:cubicBezTo>
                      <a:cubicBezTo>
                        <a:pt x="37147" y="25717"/>
                        <a:pt x="27622" y="37147"/>
                        <a:pt x="27622" y="51435"/>
                      </a:cubicBezTo>
                      <a:lnTo>
                        <a:pt x="27622" y="51435"/>
                      </a:lnTo>
                      <a:cubicBezTo>
                        <a:pt x="27622" y="66675"/>
                        <a:pt x="37147" y="78105"/>
                        <a:pt x="51435" y="78105"/>
                      </a:cubicBezTo>
                      <a:cubicBezTo>
                        <a:pt x="61913" y="78105"/>
                        <a:pt x="67628" y="73342"/>
                        <a:pt x="73342" y="65722"/>
                      </a:cubicBezTo>
                      <a:lnTo>
                        <a:pt x="94298" y="80010"/>
                      </a:lnTo>
                      <a:cubicBezTo>
                        <a:pt x="84773" y="92392"/>
                        <a:pt x="72390" y="101917"/>
                        <a:pt x="50482" y="101917"/>
                      </a:cubicBezTo>
                      <a:cubicBezTo>
                        <a:pt x="22860" y="101917"/>
                        <a:pt x="0" y="80963"/>
                        <a:pt x="0" y="5143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3" name="Freeform: Shape 102">
                  <a:extLst>
                    <a:ext uri="{FF2B5EF4-FFF2-40B4-BE49-F238E27FC236}">
                      <a16:creationId xmlns:a16="http://schemas.microsoft.com/office/drawing/2014/main" id="{DF2C4BB6-94EB-4429-8EAC-EB0E60FC3F0F}"/>
                    </a:ext>
                  </a:extLst>
                </p:cNvPr>
                <p:cNvSpPr/>
                <p:nvPr/>
              </p:nvSpPr>
              <p:spPr>
                <a:xfrm>
                  <a:off x="8146723" y="1406618"/>
                  <a:ext cx="86677" cy="98107"/>
                </a:xfrm>
                <a:custGeom>
                  <a:avLst/>
                  <a:gdLst>
                    <a:gd name="connsiteX0" fmla="*/ 29528 w 86677"/>
                    <a:gd name="connsiteY0" fmla="*/ 23813 h 98107"/>
                    <a:gd name="connsiteX1" fmla="*/ 0 w 86677"/>
                    <a:gd name="connsiteY1" fmla="*/ 23813 h 98107"/>
                    <a:gd name="connsiteX2" fmla="*/ 0 w 86677"/>
                    <a:gd name="connsiteY2" fmla="*/ 0 h 98107"/>
                    <a:gd name="connsiteX3" fmla="*/ 86678 w 86677"/>
                    <a:gd name="connsiteY3" fmla="*/ 0 h 98107"/>
                    <a:gd name="connsiteX4" fmla="*/ 86678 w 86677"/>
                    <a:gd name="connsiteY4" fmla="*/ 23813 h 98107"/>
                    <a:gd name="connsiteX5" fmla="*/ 57150 w 86677"/>
                    <a:gd name="connsiteY5" fmla="*/ 23813 h 98107"/>
                    <a:gd name="connsiteX6" fmla="*/ 57150 w 86677"/>
                    <a:gd name="connsiteY6" fmla="*/ 98108 h 98107"/>
                    <a:gd name="connsiteX7" fmla="*/ 29528 w 86677"/>
                    <a:gd name="connsiteY7" fmla="*/ 98108 h 98107"/>
                    <a:gd name="connsiteX8" fmla="*/ 29528 w 86677"/>
                    <a:gd name="connsiteY8" fmla="*/ 23813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77" h="98107">
                      <a:moveTo>
                        <a:pt x="29528" y="23813"/>
                      </a:moveTo>
                      <a:lnTo>
                        <a:pt x="0" y="23813"/>
                      </a:lnTo>
                      <a:lnTo>
                        <a:pt x="0" y="0"/>
                      </a:lnTo>
                      <a:lnTo>
                        <a:pt x="86678" y="0"/>
                      </a:lnTo>
                      <a:lnTo>
                        <a:pt x="86678" y="23813"/>
                      </a:lnTo>
                      <a:lnTo>
                        <a:pt x="57150" y="23813"/>
                      </a:lnTo>
                      <a:lnTo>
                        <a:pt x="57150" y="98108"/>
                      </a:lnTo>
                      <a:lnTo>
                        <a:pt x="29528" y="98108"/>
                      </a:lnTo>
                      <a:lnTo>
                        <a:pt x="29528" y="238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4" name="Freeform: Shape 103">
                  <a:extLst>
                    <a:ext uri="{FF2B5EF4-FFF2-40B4-BE49-F238E27FC236}">
                      <a16:creationId xmlns:a16="http://schemas.microsoft.com/office/drawing/2014/main" id="{0A9FDC83-44C0-4512-86D4-64AF0D2655B7}"/>
                    </a:ext>
                  </a:extLst>
                </p:cNvPr>
                <p:cNvSpPr/>
                <p:nvPr/>
              </p:nvSpPr>
              <p:spPr>
                <a:xfrm>
                  <a:off x="8236259" y="1404713"/>
                  <a:ext cx="106680" cy="102869"/>
                </a:xfrm>
                <a:custGeom>
                  <a:avLst/>
                  <a:gdLst>
                    <a:gd name="connsiteX0" fmla="*/ 0 w 106680"/>
                    <a:gd name="connsiteY0" fmla="*/ 51435 h 102869"/>
                    <a:gd name="connsiteX1" fmla="*/ 0 w 106680"/>
                    <a:gd name="connsiteY1" fmla="*/ 51435 h 102869"/>
                    <a:gd name="connsiteX2" fmla="*/ 53340 w 106680"/>
                    <a:gd name="connsiteY2" fmla="*/ 0 h 102869"/>
                    <a:gd name="connsiteX3" fmla="*/ 106680 w 106680"/>
                    <a:gd name="connsiteY3" fmla="*/ 51435 h 102869"/>
                    <a:gd name="connsiteX4" fmla="*/ 106680 w 106680"/>
                    <a:gd name="connsiteY4" fmla="*/ 51435 h 102869"/>
                    <a:gd name="connsiteX5" fmla="*/ 53340 w 106680"/>
                    <a:gd name="connsiteY5" fmla="*/ 102870 h 102869"/>
                    <a:gd name="connsiteX6" fmla="*/ 0 w 106680"/>
                    <a:gd name="connsiteY6" fmla="*/ 51435 h 102869"/>
                    <a:gd name="connsiteX7" fmla="*/ 78105 w 106680"/>
                    <a:gd name="connsiteY7" fmla="*/ 51435 h 102869"/>
                    <a:gd name="connsiteX8" fmla="*/ 78105 w 106680"/>
                    <a:gd name="connsiteY8" fmla="*/ 51435 h 102869"/>
                    <a:gd name="connsiteX9" fmla="*/ 52388 w 106680"/>
                    <a:gd name="connsiteY9" fmla="*/ 24765 h 102869"/>
                    <a:gd name="connsiteX10" fmla="*/ 27623 w 106680"/>
                    <a:gd name="connsiteY10" fmla="*/ 51435 h 102869"/>
                    <a:gd name="connsiteX11" fmla="*/ 27623 w 106680"/>
                    <a:gd name="connsiteY11" fmla="*/ 51435 h 102869"/>
                    <a:gd name="connsiteX12" fmla="*/ 52388 w 106680"/>
                    <a:gd name="connsiteY12" fmla="*/ 78105 h 102869"/>
                    <a:gd name="connsiteX13" fmla="*/ 78105 w 106680"/>
                    <a:gd name="connsiteY13" fmla="*/ 51435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680" h="102869">
                      <a:moveTo>
                        <a:pt x="0" y="51435"/>
                      </a:moveTo>
                      <a:lnTo>
                        <a:pt x="0" y="51435"/>
                      </a:lnTo>
                      <a:cubicBezTo>
                        <a:pt x="0" y="22860"/>
                        <a:pt x="22860" y="0"/>
                        <a:pt x="53340" y="0"/>
                      </a:cubicBezTo>
                      <a:cubicBezTo>
                        <a:pt x="83820" y="0"/>
                        <a:pt x="106680" y="22860"/>
                        <a:pt x="106680" y="51435"/>
                      </a:cubicBezTo>
                      <a:lnTo>
                        <a:pt x="106680" y="51435"/>
                      </a:lnTo>
                      <a:cubicBezTo>
                        <a:pt x="106680" y="80010"/>
                        <a:pt x="83820" y="102870"/>
                        <a:pt x="53340" y="102870"/>
                      </a:cubicBezTo>
                      <a:cubicBezTo>
                        <a:pt x="22860" y="102870"/>
                        <a:pt x="0" y="80010"/>
                        <a:pt x="0" y="51435"/>
                      </a:cubicBezTo>
                      <a:close/>
                      <a:moveTo>
                        <a:pt x="78105" y="51435"/>
                      </a:moveTo>
                      <a:lnTo>
                        <a:pt x="78105" y="51435"/>
                      </a:lnTo>
                      <a:cubicBezTo>
                        <a:pt x="78105" y="37147"/>
                        <a:pt x="67627" y="24765"/>
                        <a:pt x="52388" y="24765"/>
                      </a:cubicBezTo>
                      <a:cubicBezTo>
                        <a:pt x="37148" y="24765"/>
                        <a:pt x="27623" y="37147"/>
                        <a:pt x="27623" y="51435"/>
                      </a:cubicBezTo>
                      <a:lnTo>
                        <a:pt x="27623" y="51435"/>
                      </a:lnTo>
                      <a:cubicBezTo>
                        <a:pt x="27623" y="65722"/>
                        <a:pt x="38100" y="78105"/>
                        <a:pt x="52388" y="78105"/>
                      </a:cubicBezTo>
                      <a:cubicBezTo>
                        <a:pt x="67627" y="77152"/>
                        <a:pt x="78105" y="65722"/>
                        <a:pt x="78105" y="5143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5" name="Freeform: Shape 104">
                  <a:extLst>
                    <a:ext uri="{FF2B5EF4-FFF2-40B4-BE49-F238E27FC236}">
                      <a16:creationId xmlns:a16="http://schemas.microsoft.com/office/drawing/2014/main" id="{274D62BE-2996-46AA-9B3C-39734BE2CBBE}"/>
                    </a:ext>
                  </a:extLst>
                </p:cNvPr>
                <p:cNvSpPr/>
                <p:nvPr/>
              </p:nvSpPr>
              <p:spPr>
                <a:xfrm>
                  <a:off x="8355321" y="1406618"/>
                  <a:ext cx="91439" cy="98107"/>
                </a:xfrm>
                <a:custGeom>
                  <a:avLst/>
                  <a:gdLst>
                    <a:gd name="connsiteX0" fmla="*/ 0 w 91439"/>
                    <a:gd name="connsiteY0" fmla="*/ 0 h 98107"/>
                    <a:gd name="connsiteX1" fmla="*/ 46673 w 91439"/>
                    <a:gd name="connsiteY1" fmla="*/ 0 h 98107"/>
                    <a:gd name="connsiteX2" fmla="*/ 79057 w 91439"/>
                    <a:gd name="connsiteY2" fmla="*/ 10477 h 98107"/>
                    <a:gd name="connsiteX3" fmla="*/ 87630 w 91439"/>
                    <a:gd name="connsiteY3" fmla="*/ 33338 h 98107"/>
                    <a:gd name="connsiteX4" fmla="*/ 87630 w 91439"/>
                    <a:gd name="connsiteY4" fmla="*/ 33338 h 98107"/>
                    <a:gd name="connsiteX5" fmla="*/ 67627 w 91439"/>
                    <a:gd name="connsiteY5" fmla="*/ 63817 h 98107"/>
                    <a:gd name="connsiteX6" fmla="*/ 91440 w 91439"/>
                    <a:gd name="connsiteY6" fmla="*/ 98108 h 98107"/>
                    <a:gd name="connsiteX7" fmla="*/ 60007 w 91439"/>
                    <a:gd name="connsiteY7" fmla="*/ 98108 h 98107"/>
                    <a:gd name="connsiteX8" fmla="*/ 40005 w 91439"/>
                    <a:gd name="connsiteY8" fmla="*/ 68580 h 98107"/>
                    <a:gd name="connsiteX9" fmla="*/ 27623 w 91439"/>
                    <a:gd name="connsiteY9" fmla="*/ 68580 h 98107"/>
                    <a:gd name="connsiteX10" fmla="*/ 27623 w 91439"/>
                    <a:gd name="connsiteY10" fmla="*/ 98108 h 98107"/>
                    <a:gd name="connsiteX11" fmla="*/ 0 w 91439"/>
                    <a:gd name="connsiteY11" fmla="*/ 98108 h 98107"/>
                    <a:gd name="connsiteX12" fmla="*/ 0 w 91439"/>
                    <a:gd name="connsiteY12" fmla="*/ 0 h 98107"/>
                    <a:gd name="connsiteX13" fmla="*/ 44768 w 91439"/>
                    <a:gd name="connsiteY13" fmla="*/ 46672 h 98107"/>
                    <a:gd name="connsiteX14" fmla="*/ 59055 w 91439"/>
                    <a:gd name="connsiteY14" fmla="*/ 35242 h 98107"/>
                    <a:gd name="connsiteX15" fmla="*/ 59055 w 91439"/>
                    <a:gd name="connsiteY15" fmla="*/ 35242 h 98107"/>
                    <a:gd name="connsiteX16" fmla="*/ 43815 w 91439"/>
                    <a:gd name="connsiteY16" fmla="*/ 23813 h 98107"/>
                    <a:gd name="connsiteX17" fmla="*/ 25718 w 91439"/>
                    <a:gd name="connsiteY17" fmla="*/ 23813 h 98107"/>
                    <a:gd name="connsiteX18" fmla="*/ 25718 w 91439"/>
                    <a:gd name="connsiteY18" fmla="*/ 47625 h 98107"/>
                    <a:gd name="connsiteX19" fmla="*/ 44768 w 91439"/>
                    <a:gd name="connsiteY19" fmla="*/ 47625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39" h="98107">
                      <a:moveTo>
                        <a:pt x="0" y="0"/>
                      </a:moveTo>
                      <a:lnTo>
                        <a:pt x="46673" y="0"/>
                      </a:lnTo>
                      <a:cubicBezTo>
                        <a:pt x="61913" y="0"/>
                        <a:pt x="72390" y="3810"/>
                        <a:pt x="79057" y="10477"/>
                      </a:cubicBezTo>
                      <a:cubicBezTo>
                        <a:pt x="84773" y="16192"/>
                        <a:pt x="87630" y="23813"/>
                        <a:pt x="87630" y="33338"/>
                      </a:cubicBezTo>
                      <a:lnTo>
                        <a:pt x="87630" y="33338"/>
                      </a:lnTo>
                      <a:cubicBezTo>
                        <a:pt x="87630" y="48577"/>
                        <a:pt x="80010" y="58102"/>
                        <a:pt x="67627" y="63817"/>
                      </a:cubicBezTo>
                      <a:lnTo>
                        <a:pt x="91440" y="98108"/>
                      </a:lnTo>
                      <a:lnTo>
                        <a:pt x="60007" y="98108"/>
                      </a:lnTo>
                      <a:lnTo>
                        <a:pt x="40005" y="68580"/>
                      </a:lnTo>
                      <a:lnTo>
                        <a:pt x="27623" y="68580"/>
                      </a:lnTo>
                      <a:lnTo>
                        <a:pt x="27623" y="98108"/>
                      </a:lnTo>
                      <a:lnTo>
                        <a:pt x="0" y="98108"/>
                      </a:lnTo>
                      <a:lnTo>
                        <a:pt x="0" y="0"/>
                      </a:lnTo>
                      <a:close/>
                      <a:moveTo>
                        <a:pt x="44768" y="46672"/>
                      </a:moveTo>
                      <a:cubicBezTo>
                        <a:pt x="54293" y="46672"/>
                        <a:pt x="59055" y="41910"/>
                        <a:pt x="59055" y="35242"/>
                      </a:cubicBezTo>
                      <a:lnTo>
                        <a:pt x="59055" y="35242"/>
                      </a:lnTo>
                      <a:cubicBezTo>
                        <a:pt x="59055" y="27622"/>
                        <a:pt x="53340" y="23813"/>
                        <a:pt x="43815" y="23813"/>
                      </a:cubicBezTo>
                      <a:lnTo>
                        <a:pt x="25718" y="23813"/>
                      </a:lnTo>
                      <a:lnTo>
                        <a:pt x="25718" y="47625"/>
                      </a:lnTo>
                      <a:lnTo>
                        <a:pt x="44768" y="476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97" name="Graphic 7">
                <a:extLst>
                  <a:ext uri="{FF2B5EF4-FFF2-40B4-BE49-F238E27FC236}">
                    <a16:creationId xmlns:a16="http://schemas.microsoft.com/office/drawing/2014/main" id="{54D5679B-4DE7-44BD-9FA0-625B153CBB5E}"/>
                  </a:ext>
                </a:extLst>
              </p:cNvPr>
              <p:cNvGrpSpPr/>
              <p:nvPr/>
            </p:nvGrpSpPr>
            <p:grpSpPr>
              <a:xfrm>
                <a:off x="7867641" y="1565685"/>
                <a:ext cx="580072" cy="330517"/>
                <a:chOff x="7867641" y="1565685"/>
                <a:chExt cx="580072" cy="330517"/>
              </a:xfrm>
              <a:grpFill/>
            </p:grpSpPr>
            <p:sp>
              <p:nvSpPr>
                <p:cNvPr id="98" name="Freeform: Shape 97">
                  <a:extLst>
                    <a:ext uri="{FF2B5EF4-FFF2-40B4-BE49-F238E27FC236}">
                      <a16:creationId xmlns:a16="http://schemas.microsoft.com/office/drawing/2014/main" id="{6D7253A5-42B0-4CF6-86B7-04301910D8F3}"/>
                    </a:ext>
                  </a:extLst>
                </p:cNvPr>
                <p:cNvSpPr/>
                <p:nvPr/>
              </p:nvSpPr>
              <p:spPr>
                <a:xfrm>
                  <a:off x="7867641" y="1565685"/>
                  <a:ext cx="327660" cy="323850"/>
                </a:xfrm>
                <a:custGeom>
                  <a:avLst/>
                  <a:gdLst>
                    <a:gd name="connsiteX0" fmla="*/ 110490 w 327660"/>
                    <a:gd name="connsiteY0" fmla="*/ 159067 h 323850"/>
                    <a:gd name="connsiteX1" fmla="*/ 4763 w 327660"/>
                    <a:gd name="connsiteY1" fmla="*/ 0 h 323850"/>
                    <a:gd name="connsiteX2" fmla="*/ 107633 w 327660"/>
                    <a:gd name="connsiteY2" fmla="*/ 0 h 323850"/>
                    <a:gd name="connsiteX3" fmla="*/ 164783 w 327660"/>
                    <a:gd name="connsiteY3" fmla="*/ 91440 h 323850"/>
                    <a:gd name="connsiteX4" fmla="*/ 222885 w 327660"/>
                    <a:gd name="connsiteY4" fmla="*/ 0 h 323850"/>
                    <a:gd name="connsiteX5" fmla="*/ 323850 w 327660"/>
                    <a:gd name="connsiteY5" fmla="*/ 0 h 323850"/>
                    <a:gd name="connsiteX6" fmla="*/ 217170 w 327660"/>
                    <a:gd name="connsiteY6" fmla="*/ 158115 h 323850"/>
                    <a:gd name="connsiteX7" fmla="*/ 327660 w 327660"/>
                    <a:gd name="connsiteY7" fmla="*/ 323850 h 323850"/>
                    <a:gd name="connsiteX8" fmla="*/ 224790 w 327660"/>
                    <a:gd name="connsiteY8" fmla="*/ 323850 h 323850"/>
                    <a:gd name="connsiteX9" fmla="*/ 162878 w 327660"/>
                    <a:gd name="connsiteY9" fmla="*/ 226695 h 323850"/>
                    <a:gd name="connsiteX10" fmla="*/ 100013 w 327660"/>
                    <a:gd name="connsiteY10" fmla="*/ 323850 h 323850"/>
                    <a:gd name="connsiteX11" fmla="*/ 0 w 327660"/>
                    <a:gd name="connsiteY11" fmla="*/ 323850 h 323850"/>
                    <a:gd name="connsiteX12" fmla="*/ 110490 w 327660"/>
                    <a:gd name="connsiteY12" fmla="*/ 159067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660" h="323850">
                      <a:moveTo>
                        <a:pt x="110490" y="159067"/>
                      </a:moveTo>
                      <a:lnTo>
                        <a:pt x="4763" y="0"/>
                      </a:lnTo>
                      <a:lnTo>
                        <a:pt x="107633" y="0"/>
                      </a:lnTo>
                      <a:lnTo>
                        <a:pt x="164783" y="91440"/>
                      </a:lnTo>
                      <a:lnTo>
                        <a:pt x="222885" y="0"/>
                      </a:lnTo>
                      <a:lnTo>
                        <a:pt x="323850" y="0"/>
                      </a:lnTo>
                      <a:lnTo>
                        <a:pt x="217170" y="158115"/>
                      </a:lnTo>
                      <a:lnTo>
                        <a:pt x="327660" y="323850"/>
                      </a:lnTo>
                      <a:lnTo>
                        <a:pt x="224790" y="323850"/>
                      </a:lnTo>
                      <a:lnTo>
                        <a:pt x="162878" y="226695"/>
                      </a:lnTo>
                      <a:lnTo>
                        <a:pt x="100013" y="323850"/>
                      </a:lnTo>
                      <a:lnTo>
                        <a:pt x="0" y="323850"/>
                      </a:lnTo>
                      <a:lnTo>
                        <a:pt x="110490" y="15906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9" name="Freeform: Shape 98">
                  <a:extLst>
                    <a:ext uri="{FF2B5EF4-FFF2-40B4-BE49-F238E27FC236}">
                      <a16:creationId xmlns:a16="http://schemas.microsoft.com/office/drawing/2014/main" id="{7170107E-8C51-4285-BA9C-1B0FE2A4DE4E}"/>
                    </a:ext>
                  </a:extLst>
                </p:cNvPr>
                <p:cNvSpPr/>
                <p:nvPr/>
              </p:nvSpPr>
              <p:spPr>
                <a:xfrm>
                  <a:off x="8202921" y="1637123"/>
                  <a:ext cx="244792" cy="259079"/>
                </a:xfrm>
                <a:custGeom>
                  <a:avLst/>
                  <a:gdLst>
                    <a:gd name="connsiteX0" fmla="*/ 0 w 244792"/>
                    <a:gd name="connsiteY0" fmla="*/ 180975 h 259079"/>
                    <a:gd name="connsiteX1" fmla="*/ 0 w 244792"/>
                    <a:gd name="connsiteY1" fmla="*/ 180975 h 259079"/>
                    <a:gd name="connsiteX2" fmla="*/ 98107 w 244792"/>
                    <a:gd name="connsiteY2" fmla="*/ 101917 h 259079"/>
                    <a:gd name="connsiteX3" fmla="*/ 158115 w 244792"/>
                    <a:gd name="connsiteY3" fmla="*/ 111442 h 259079"/>
                    <a:gd name="connsiteX4" fmla="*/ 158115 w 244792"/>
                    <a:gd name="connsiteY4" fmla="*/ 107633 h 259079"/>
                    <a:gd name="connsiteX5" fmla="*/ 108585 w 244792"/>
                    <a:gd name="connsiteY5" fmla="*/ 66675 h 259079"/>
                    <a:gd name="connsiteX6" fmla="*/ 40005 w 244792"/>
                    <a:gd name="connsiteY6" fmla="*/ 80963 h 259079"/>
                    <a:gd name="connsiteX7" fmla="*/ 21907 w 244792"/>
                    <a:gd name="connsiteY7" fmla="*/ 19050 h 259079"/>
                    <a:gd name="connsiteX8" fmla="*/ 122873 w 244792"/>
                    <a:gd name="connsiteY8" fmla="*/ 0 h 259079"/>
                    <a:gd name="connsiteX9" fmla="*/ 218123 w 244792"/>
                    <a:gd name="connsiteY9" fmla="*/ 30480 h 259079"/>
                    <a:gd name="connsiteX10" fmla="*/ 244792 w 244792"/>
                    <a:gd name="connsiteY10" fmla="*/ 109538 h 259079"/>
                    <a:gd name="connsiteX11" fmla="*/ 244792 w 244792"/>
                    <a:gd name="connsiteY11" fmla="*/ 253365 h 259079"/>
                    <a:gd name="connsiteX12" fmla="*/ 157163 w 244792"/>
                    <a:gd name="connsiteY12" fmla="*/ 253365 h 259079"/>
                    <a:gd name="connsiteX13" fmla="*/ 157163 w 244792"/>
                    <a:gd name="connsiteY13" fmla="*/ 227647 h 259079"/>
                    <a:gd name="connsiteX14" fmla="*/ 83820 w 244792"/>
                    <a:gd name="connsiteY14" fmla="*/ 259080 h 259079"/>
                    <a:gd name="connsiteX15" fmla="*/ 0 w 244792"/>
                    <a:gd name="connsiteY15" fmla="*/ 180975 h 259079"/>
                    <a:gd name="connsiteX16" fmla="*/ 159068 w 244792"/>
                    <a:gd name="connsiteY16" fmla="*/ 161925 h 259079"/>
                    <a:gd name="connsiteX17" fmla="*/ 159068 w 244792"/>
                    <a:gd name="connsiteY17" fmla="*/ 150495 h 259079"/>
                    <a:gd name="connsiteX18" fmla="*/ 124777 w 244792"/>
                    <a:gd name="connsiteY18" fmla="*/ 143828 h 259079"/>
                    <a:gd name="connsiteX19" fmla="*/ 84773 w 244792"/>
                    <a:gd name="connsiteY19" fmla="*/ 175260 h 259079"/>
                    <a:gd name="connsiteX20" fmla="*/ 84773 w 244792"/>
                    <a:gd name="connsiteY20" fmla="*/ 176213 h 259079"/>
                    <a:gd name="connsiteX21" fmla="*/ 116205 w 244792"/>
                    <a:gd name="connsiteY21" fmla="*/ 203835 h 259079"/>
                    <a:gd name="connsiteX22" fmla="*/ 159068 w 244792"/>
                    <a:gd name="connsiteY22" fmla="*/ 161925 h 25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4792" h="259079">
                      <a:moveTo>
                        <a:pt x="0" y="180975"/>
                      </a:moveTo>
                      <a:lnTo>
                        <a:pt x="0" y="180975"/>
                      </a:lnTo>
                      <a:cubicBezTo>
                        <a:pt x="0" y="128588"/>
                        <a:pt x="39052" y="101917"/>
                        <a:pt x="98107" y="101917"/>
                      </a:cubicBezTo>
                      <a:cubicBezTo>
                        <a:pt x="120968" y="101917"/>
                        <a:pt x="143827" y="106680"/>
                        <a:pt x="158115" y="111442"/>
                      </a:cubicBezTo>
                      <a:lnTo>
                        <a:pt x="158115" y="107633"/>
                      </a:lnTo>
                      <a:cubicBezTo>
                        <a:pt x="158115" y="81915"/>
                        <a:pt x="141923" y="66675"/>
                        <a:pt x="108585" y="66675"/>
                      </a:cubicBezTo>
                      <a:cubicBezTo>
                        <a:pt x="81915" y="66675"/>
                        <a:pt x="61913" y="71438"/>
                        <a:pt x="40005" y="80963"/>
                      </a:cubicBezTo>
                      <a:lnTo>
                        <a:pt x="21907" y="19050"/>
                      </a:lnTo>
                      <a:cubicBezTo>
                        <a:pt x="50482" y="7620"/>
                        <a:pt x="80010" y="0"/>
                        <a:pt x="122873" y="0"/>
                      </a:cubicBezTo>
                      <a:cubicBezTo>
                        <a:pt x="167640" y="0"/>
                        <a:pt x="198120" y="10478"/>
                        <a:pt x="218123" y="30480"/>
                      </a:cubicBezTo>
                      <a:cubicBezTo>
                        <a:pt x="237173" y="48578"/>
                        <a:pt x="244792" y="75247"/>
                        <a:pt x="244792" y="109538"/>
                      </a:cubicBezTo>
                      <a:lnTo>
                        <a:pt x="244792" y="253365"/>
                      </a:lnTo>
                      <a:lnTo>
                        <a:pt x="157163" y="253365"/>
                      </a:lnTo>
                      <a:lnTo>
                        <a:pt x="157163" y="227647"/>
                      </a:lnTo>
                      <a:cubicBezTo>
                        <a:pt x="140018" y="246697"/>
                        <a:pt x="116205" y="259080"/>
                        <a:pt x="83820" y="259080"/>
                      </a:cubicBezTo>
                      <a:cubicBezTo>
                        <a:pt x="36195" y="258128"/>
                        <a:pt x="0" y="230505"/>
                        <a:pt x="0" y="180975"/>
                      </a:cubicBezTo>
                      <a:close/>
                      <a:moveTo>
                        <a:pt x="159068" y="161925"/>
                      </a:moveTo>
                      <a:lnTo>
                        <a:pt x="159068" y="150495"/>
                      </a:lnTo>
                      <a:cubicBezTo>
                        <a:pt x="150495" y="146685"/>
                        <a:pt x="138113" y="143828"/>
                        <a:pt x="124777" y="143828"/>
                      </a:cubicBezTo>
                      <a:cubicBezTo>
                        <a:pt x="99060" y="143828"/>
                        <a:pt x="84773" y="156210"/>
                        <a:pt x="84773" y="175260"/>
                      </a:cubicBezTo>
                      <a:lnTo>
                        <a:pt x="84773" y="176213"/>
                      </a:lnTo>
                      <a:cubicBezTo>
                        <a:pt x="84773" y="193358"/>
                        <a:pt x="98107" y="203835"/>
                        <a:pt x="116205" y="203835"/>
                      </a:cubicBezTo>
                      <a:cubicBezTo>
                        <a:pt x="140970" y="202883"/>
                        <a:pt x="159068" y="186690"/>
                        <a:pt x="159068" y="16192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grpSp>
        <p:nvGrpSpPr>
          <p:cNvPr id="5" name="Group 4">
            <a:extLst>
              <a:ext uri="{FF2B5EF4-FFF2-40B4-BE49-F238E27FC236}">
                <a16:creationId xmlns:a16="http://schemas.microsoft.com/office/drawing/2014/main" id="{574A2E04-B7B8-4DB7-98F0-FF5266B055E1}"/>
              </a:ext>
            </a:extLst>
          </p:cNvPr>
          <p:cNvGrpSpPr/>
          <p:nvPr userDrawn="1"/>
        </p:nvGrpSpPr>
        <p:grpSpPr>
          <a:xfrm>
            <a:off x="8179834" y="3146194"/>
            <a:ext cx="651600" cy="651600"/>
            <a:chOff x="8179834" y="3135957"/>
            <a:chExt cx="651600" cy="651600"/>
          </a:xfrm>
        </p:grpSpPr>
        <p:pic>
          <p:nvPicPr>
            <p:cNvPr id="109" name="Picture 108" descr="A blue planet in space&#10;&#10;Description automatically generated with low confidence">
              <a:extLst>
                <a:ext uri="{FF2B5EF4-FFF2-40B4-BE49-F238E27FC236}">
                  <a16:creationId xmlns:a16="http://schemas.microsoft.com/office/drawing/2014/main" id="{EEAD0A15-5AB5-464C-ACD6-DD8392562E24}"/>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8179834" y="3135957"/>
              <a:ext cx="651600" cy="651600"/>
            </a:xfrm>
            <a:prstGeom prst="rect">
              <a:avLst/>
            </a:prstGeom>
          </p:spPr>
        </p:pic>
        <p:grpSp>
          <p:nvGrpSpPr>
            <p:cNvPr id="68" name="Graphic 7">
              <a:extLst>
                <a:ext uri="{FF2B5EF4-FFF2-40B4-BE49-F238E27FC236}">
                  <a16:creationId xmlns:a16="http://schemas.microsoft.com/office/drawing/2014/main" id="{B2BE8470-0F23-4986-9CD1-04B699B497FB}"/>
                </a:ext>
              </a:extLst>
            </p:cNvPr>
            <p:cNvGrpSpPr>
              <a:grpSpLocks noChangeAspect="1"/>
            </p:cNvGrpSpPr>
            <p:nvPr userDrawn="1"/>
          </p:nvGrpSpPr>
          <p:grpSpPr>
            <a:xfrm>
              <a:off x="8397875" y="3297624"/>
              <a:ext cx="216736" cy="328257"/>
              <a:chOff x="7927649" y="5870393"/>
              <a:chExt cx="459104" cy="695325"/>
            </a:xfrm>
            <a:noFill/>
          </p:grpSpPr>
          <p:sp>
            <p:nvSpPr>
              <p:cNvPr id="87" name="Freeform: Shape 86">
                <a:extLst>
                  <a:ext uri="{FF2B5EF4-FFF2-40B4-BE49-F238E27FC236}">
                    <a16:creationId xmlns:a16="http://schemas.microsoft.com/office/drawing/2014/main" id="{07D6C146-B4FD-4591-A216-66B15F5F8028}"/>
                  </a:ext>
                </a:extLst>
              </p:cNvPr>
              <p:cNvSpPr/>
              <p:nvPr/>
            </p:nvSpPr>
            <p:spPr>
              <a:xfrm>
                <a:off x="8021946" y="6396173"/>
                <a:ext cx="60959" cy="68579"/>
              </a:xfrm>
              <a:custGeom>
                <a:avLst/>
                <a:gdLst>
                  <a:gd name="connsiteX0" fmla="*/ 60960 w 60959"/>
                  <a:gd name="connsiteY0" fmla="*/ 67627 h 68579"/>
                  <a:gd name="connsiteX1" fmla="*/ 24765 w 60959"/>
                  <a:gd name="connsiteY1" fmla="*/ 40006 h 68579"/>
                  <a:gd name="connsiteX2" fmla="*/ 0 w 60959"/>
                  <a:gd name="connsiteY2" fmla="*/ -952 h 68579"/>
                </a:gdLst>
                <a:ahLst/>
                <a:cxnLst>
                  <a:cxn ang="0">
                    <a:pos x="connsiteX0" y="connsiteY0"/>
                  </a:cxn>
                  <a:cxn ang="0">
                    <a:pos x="connsiteX1" y="connsiteY1"/>
                  </a:cxn>
                  <a:cxn ang="0">
                    <a:pos x="connsiteX2" y="connsiteY2"/>
                  </a:cxn>
                </a:cxnLst>
                <a:rect l="l" t="t" r="r" b="b"/>
                <a:pathLst>
                  <a:path w="60959" h="68579">
                    <a:moveTo>
                      <a:pt x="60960" y="67627"/>
                    </a:moveTo>
                    <a:cubicBezTo>
                      <a:pt x="47625" y="60960"/>
                      <a:pt x="35243" y="51435"/>
                      <a:pt x="24765" y="40006"/>
                    </a:cubicBezTo>
                    <a:cubicBezTo>
                      <a:pt x="14288" y="28575"/>
                      <a:pt x="5715" y="14287"/>
                      <a:pt x="0" y="-952"/>
                    </a:cubicBezTo>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8" name="Freeform: Shape 87">
                <a:extLst>
                  <a:ext uri="{FF2B5EF4-FFF2-40B4-BE49-F238E27FC236}">
                    <a16:creationId xmlns:a16="http://schemas.microsoft.com/office/drawing/2014/main" id="{4FA622A5-F17D-4032-8F6D-AA9F14DEF1F3}"/>
                  </a:ext>
                </a:extLst>
              </p:cNvPr>
              <p:cNvSpPr/>
              <p:nvPr/>
            </p:nvSpPr>
            <p:spPr>
              <a:xfrm>
                <a:off x="7927649" y="5870393"/>
                <a:ext cx="459104" cy="695325"/>
              </a:xfrm>
              <a:custGeom>
                <a:avLst/>
                <a:gdLst>
                  <a:gd name="connsiteX0" fmla="*/ 229553 w 459104"/>
                  <a:gd name="connsiteY0" fmla="*/ 694373 h 695325"/>
                  <a:gd name="connsiteX1" fmla="*/ 0 w 459104"/>
                  <a:gd name="connsiteY1" fmla="*/ 436244 h 695325"/>
                  <a:gd name="connsiteX2" fmla="*/ 229553 w 459104"/>
                  <a:gd name="connsiteY2" fmla="*/ -952 h 695325"/>
                  <a:gd name="connsiteX3" fmla="*/ 229553 w 459104"/>
                  <a:gd name="connsiteY3" fmla="*/ -952 h 695325"/>
                  <a:gd name="connsiteX4" fmla="*/ 229553 w 459104"/>
                  <a:gd name="connsiteY4" fmla="*/ -952 h 695325"/>
                  <a:gd name="connsiteX5" fmla="*/ 459105 w 459104"/>
                  <a:gd name="connsiteY5" fmla="*/ 436244 h 695325"/>
                  <a:gd name="connsiteX6" fmla="*/ 229553 w 459104"/>
                  <a:gd name="connsiteY6" fmla="*/ 694373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104" h="695325">
                    <a:moveTo>
                      <a:pt x="229553" y="694373"/>
                    </a:moveTo>
                    <a:cubicBezTo>
                      <a:pt x="103823" y="694373"/>
                      <a:pt x="0" y="580073"/>
                      <a:pt x="0" y="436244"/>
                    </a:cubicBezTo>
                    <a:cubicBezTo>
                      <a:pt x="0" y="298132"/>
                      <a:pt x="107632" y="137160"/>
                      <a:pt x="229553" y="-952"/>
                    </a:cubicBezTo>
                    <a:lnTo>
                      <a:pt x="229553" y="-952"/>
                    </a:lnTo>
                    <a:lnTo>
                      <a:pt x="229553" y="-952"/>
                    </a:lnTo>
                    <a:cubicBezTo>
                      <a:pt x="351473" y="138112"/>
                      <a:pt x="459105" y="299085"/>
                      <a:pt x="459105" y="436244"/>
                    </a:cubicBezTo>
                    <a:cubicBezTo>
                      <a:pt x="459105" y="580073"/>
                      <a:pt x="355283" y="694373"/>
                      <a:pt x="229553" y="694373"/>
                    </a:cubicBezTo>
                    <a:close/>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9" name="Freeform: Shape 88">
                <a:extLst>
                  <a:ext uri="{FF2B5EF4-FFF2-40B4-BE49-F238E27FC236}">
                    <a16:creationId xmlns:a16="http://schemas.microsoft.com/office/drawing/2014/main" id="{30DB1308-3544-4958-8AD3-03C407037F9A}"/>
                  </a:ext>
                </a:extLst>
              </p:cNvPr>
              <p:cNvSpPr/>
              <p:nvPr/>
            </p:nvSpPr>
            <p:spPr>
              <a:xfrm>
                <a:off x="8040996" y="6168165"/>
                <a:ext cx="232410" cy="231457"/>
              </a:xfrm>
              <a:custGeom>
                <a:avLst/>
                <a:gdLst>
                  <a:gd name="connsiteX0" fmla="*/ 232410 w 232410"/>
                  <a:gd name="connsiteY0" fmla="*/ 85725 h 231457"/>
                  <a:gd name="connsiteX1" fmla="*/ 146685 w 232410"/>
                  <a:gd name="connsiteY1" fmla="*/ 85725 h 231457"/>
                  <a:gd name="connsiteX2" fmla="*/ 146685 w 232410"/>
                  <a:gd name="connsiteY2" fmla="*/ 0 h 231457"/>
                  <a:gd name="connsiteX3" fmla="*/ 85725 w 232410"/>
                  <a:gd name="connsiteY3" fmla="*/ 0 h 231457"/>
                  <a:gd name="connsiteX4" fmla="*/ 85725 w 232410"/>
                  <a:gd name="connsiteY4" fmla="*/ 85725 h 231457"/>
                  <a:gd name="connsiteX5" fmla="*/ 0 w 232410"/>
                  <a:gd name="connsiteY5" fmla="*/ 85725 h 231457"/>
                  <a:gd name="connsiteX6" fmla="*/ 0 w 232410"/>
                  <a:gd name="connsiteY6" fmla="*/ 146685 h 231457"/>
                  <a:gd name="connsiteX7" fmla="*/ 85725 w 232410"/>
                  <a:gd name="connsiteY7" fmla="*/ 146685 h 231457"/>
                  <a:gd name="connsiteX8" fmla="*/ 85725 w 232410"/>
                  <a:gd name="connsiteY8" fmla="*/ 231457 h 231457"/>
                  <a:gd name="connsiteX9" fmla="*/ 146685 w 232410"/>
                  <a:gd name="connsiteY9" fmla="*/ 231457 h 231457"/>
                  <a:gd name="connsiteX10" fmla="*/ 146685 w 232410"/>
                  <a:gd name="connsiteY10" fmla="*/ 146685 h 231457"/>
                  <a:gd name="connsiteX11" fmla="*/ 232410 w 232410"/>
                  <a:gd name="connsiteY11" fmla="*/ 146685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410" h="231457">
                    <a:moveTo>
                      <a:pt x="232410" y="85725"/>
                    </a:moveTo>
                    <a:lnTo>
                      <a:pt x="146685" y="85725"/>
                    </a:lnTo>
                    <a:lnTo>
                      <a:pt x="146685" y="0"/>
                    </a:lnTo>
                    <a:lnTo>
                      <a:pt x="85725" y="0"/>
                    </a:lnTo>
                    <a:lnTo>
                      <a:pt x="85725" y="85725"/>
                    </a:lnTo>
                    <a:lnTo>
                      <a:pt x="0" y="85725"/>
                    </a:lnTo>
                    <a:lnTo>
                      <a:pt x="0" y="146685"/>
                    </a:lnTo>
                    <a:lnTo>
                      <a:pt x="85725" y="146685"/>
                    </a:lnTo>
                    <a:lnTo>
                      <a:pt x="85725" y="231457"/>
                    </a:lnTo>
                    <a:lnTo>
                      <a:pt x="146685" y="231457"/>
                    </a:lnTo>
                    <a:lnTo>
                      <a:pt x="146685" y="146685"/>
                    </a:lnTo>
                    <a:lnTo>
                      <a:pt x="232410" y="146685"/>
                    </a:lnTo>
                    <a:close/>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4" name="Group 3">
            <a:extLst>
              <a:ext uri="{FF2B5EF4-FFF2-40B4-BE49-F238E27FC236}">
                <a16:creationId xmlns:a16="http://schemas.microsoft.com/office/drawing/2014/main" id="{EE8C4F7B-19CE-4F01-A2E6-EAD865DD898C}"/>
              </a:ext>
            </a:extLst>
          </p:cNvPr>
          <p:cNvGrpSpPr/>
          <p:nvPr userDrawn="1"/>
        </p:nvGrpSpPr>
        <p:grpSpPr>
          <a:xfrm>
            <a:off x="8179834" y="1909533"/>
            <a:ext cx="651600" cy="651600"/>
            <a:chOff x="8179834" y="1904415"/>
            <a:chExt cx="651600" cy="651600"/>
          </a:xfrm>
        </p:grpSpPr>
        <p:pic>
          <p:nvPicPr>
            <p:cNvPr id="111" name="Picture 110" descr="A blue planet in space&#10;&#10;Description automatically generated with low confidence">
              <a:extLst>
                <a:ext uri="{FF2B5EF4-FFF2-40B4-BE49-F238E27FC236}">
                  <a16:creationId xmlns:a16="http://schemas.microsoft.com/office/drawing/2014/main" id="{41480033-9FD9-4154-826E-87EBF1E7CCAC}"/>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8179834" y="1904415"/>
              <a:ext cx="651600" cy="651600"/>
            </a:xfrm>
            <a:prstGeom prst="rect">
              <a:avLst/>
            </a:prstGeom>
          </p:spPr>
        </p:pic>
        <p:pic>
          <p:nvPicPr>
            <p:cNvPr id="70" name="Graphic 69" descr="Heart with pulse outline">
              <a:extLst>
                <a:ext uri="{FF2B5EF4-FFF2-40B4-BE49-F238E27FC236}">
                  <a16:creationId xmlns:a16="http://schemas.microsoft.com/office/drawing/2014/main" id="{FF11D0B3-A9A6-474F-B5B5-314C4DFAF87A}"/>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12364" t="14788" r="12179" b="13396"/>
            <a:stretch/>
          </p:blipFill>
          <p:spPr>
            <a:xfrm>
              <a:off x="8357164" y="2110211"/>
              <a:ext cx="298158" cy="283768"/>
            </a:xfrm>
            <a:prstGeom prst="rect">
              <a:avLst/>
            </a:prstGeom>
          </p:spPr>
        </p:pic>
      </p:grpSp>
      <p:grpSp>
        <p:nvGrpSpPr>
          <p:cNvPr id="2" name="Group 1">
            <a:extLst>
              <a:ext uri="{FF2B5EF4-FFF2-40B4-BE49-F238E27FC236}">
                <a16:creationId xmlns:a16="http://schemas.microsoft.com/office/drawing/2014/main" id="{758145A3-FD85-41D6-A8F5-A8B1DE84E8B0}"/>
              </a:ext>
            </a:extLst>
          </p:cNvPr>
          <p:cNvGrpSpPr/>
          <p:nvPr userDrawn="1"/>
        </p:nvGrpSpPr>
        <p:grpSpPr>
          <a:xfrm>
            <a:off x="8179834" y="672872"/>
            <a:ext cx="651600" cy="651600"/>
            <a:chOff x="8179834" y="672872"/>
            <a:chExt cx="651600" cy="651600"/>
          </a:xfrm>
        </p:grpSpPr>
        <p:pic>
          <p:nvPicPr>
            <p:cNvPr id="113" name="Picture 112" descr="A blue planet in space&#10;&#10;Description automatically generated with low confidence">
              <a:extLst>
                <a:ext uri="{FF2B5EF4-FFF2-40B4-BE49-F238E27FC236}">
                  <a16:creationId xmlns:a16="http://schemas.microsoft.com/office/drawing/2014/main" id="{3E7479F1-2A7D-4B1C-9EA4-B2998C287A41}"/>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8179834" y="672872"/>
              <a:ext cx="651600" cy="651600"/>
            </a:xfrm>
            <a:prstGeom prst="rect">
              <a:avLst/>
            </a:prstGeom>
          </p:spPr>
        </p:pic>
        <p:grpSp>
          <p:nvGrpSpPr>
            <p:cNvPr id="72" name="Graphic 7">
              <a:extLst>
                <a:ext uri="{FF2B5EF4-FFF2-40B4-BE49-F238E27FC236}">
                  <a16:creationId xmlns:a16="http://schemas.microsoft.com/office/drawing/2014/main" id="{46A1EBB8-3261-4E5F-A7A5-F381B053B8F5}"/>
                </a:ext>
              </a:extLst>
            </p:cNvPr>
            <p:cNvGrpSpPr>
              <a:grpSpLocks noChangeAspect="1"/>
            </p:cNvGrpSpPr>
            <p:nvPr userDrawn="1"/>
          </p:nvGrpSpPr>
          <p:grpSpPr>
            <a:xfrm>
              <a:off x="8374349" y="860045"/>
              <a:ext cx="234651" cy="255828"/>
              <a:chOff x="7917527" y="-119286"/>
              <a:chExt cx="478771" cy="521970"/>
            </a:xfrm>
            <a:noFill/>
          </p:grpSpPr>
          <p:sp>
            <p:nvSpPr>
              <p:cNvPr id="74" name="Freeform: Shape 73">
                <a:extLst>
                  <a:ext uri="{FF2B5EF4-FFF2-40B4-BE49-F238E27FC236}">
                    <a16:creationId xmlns:a16="http://schemas.microsoft.com/office/drawing/2014/main" id="{3F597BF9-0B6D-4B18-9561-EB131C1E5D2A}"/>
                  </a:ext>
                </a:extLst>
              </p:cNvPr>
              <p:cNvSpPr/>
              <p:nvPr/>
            </p:nvSpPr>
            <p:spPr>
              <a:xfrm>
                <a:off x="7917527" y="-119286"/>
                <a:ext cx="478771" cy="521970"/>
              </a:xfrm>
              <a:custGeom>
                <a:avLst/>
                <a:gdLst>
                  <a:gd name="connsiteX0" fmla="*/ 240627 w 478771"/>
                  <a:gd name="connsiteY0" fmla="*/ 434340 h 521970"/>
                  <a:gd name="connsiteX1" fmla="*/ 240627 w 478771"/>
                  <a:gd name="connsiteY1" fmla="*/ 437198 h 521970"/>
                  <a:gd name="connsiteX2" fmla="*/ 175857 w 478771"/>
                  <a:gd name="connsiteY2" fmla="*/ 501968 h 521970"/>
                  <a:gd name="connsiteX3" fmla="*/ 97752 w 478771"/>
                  <a:gd name="connsiteY3" fmla="*/ 501968 h 521970"/>
                  <a:gd name="connsiteX4" fmla="*/ 68224 w 478771"/>
                  <a:gd name="connsiteY4" fmla="*/ 477203 h 521970"/>
                  <a:gd name="connsiteX5" fmla="*/ 53937 w 478771"/>
                  <a:gd name="connsiteY5" fmla="*/ 392430 h 521970"/>
                  <a:gd name="connsiteX6" fmla="*/ 41554 w 478771"/>
                  <a:gd name="connsiteY6" fmla="*/ 376238 h 521970"/>
                  <a:gd name="connsiteX7" fmla="*/ 6312 w 478771"/>
                  <a:gd name="connsiteY7" fmla="*/ 358140 h 521970"/>
                  <a:gd name="connsiteX8" fmla="*/ 597 w 478771"/>
                  <a:gd name="connsiteY8" fmla="*/ 344805 h 521970"/>
                  <a:gd name="connsiteX9" fmla="*/ 35839 w 478771"/>
                  <a:gd name="connsiteY9" fmla="*/ 253365 h 521970"/>
                  <a:gd name="connsiteX10" fmla="*/ 38697 w 478771"/>
                  <a:gd name="connsiteY10" fmla="*/ 238125 h 521970"/>
                  <a:gd name="connsiteX11" fmla="*/ 252057 w 478771"/>
                  <a:gd name="connsiteY11" fmla="*/ 0 h 521970"/>
                  <a:gd name="connsiteX12" fmla="*/ 478752 w 478771"/>
                  <a:gd name="connsiteY12" fmla="*/ 226695 h 521970"/>
                  <a:gd name="connsiteX13" fmla="*/ 446367 w 478771"/>
                  <a:gd name="connsiteY13" fmla="*/ 336233 h 521970"/>
                  <a:gd name="connsiteX14" fmla="*/ 420649 w 478771"/>
                  <a:gd name="connsiteY14" fmla="*/ 52197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771" h="521970">
                    <a:moveTo>
                      <a:pt x="240627" y="434340"/>
                    </a:moveTo>
                    <a:lnTo>
                      <a:pt x="240627" y="437198"/>
                    </a:lnTo>
                    <a:cubicBezTo>
                      <a:pt x="240627" y="473393"/>
                      <a:pt x="211099" y="501968"/>
                      <a:pt x="175857" y="501968"/>
                    </a:cubicBezTo>
                    <a:lnTo>
                      <a:pt x="97752" y="501968"/>
                    </a:lnTo>
                    <a:cubicBezTo>
                      <a:pt x="83464" y="501968"/>
                      <a:pt x="71082" y="491490"/>
                      <a:pt x="68224" y="477203"/>
                    </a:cubicBezTo>
                    <a:lnTo>
                      <a:pt x="53937" y="392430"/>
                    </a:lnTo>
                    <a:cubicBezTo>
                      <a:pt x="52984" y="384810"/>
                      <a:pt x="48222" y="379095"/>
                      <a:pt x="41554" y="376238"/>
                    </a:cubicBezTo>
                    <a:lnTo>
                      <a:pt x="6312" y="358140"/>
                    </a:lnTo>
                    <a:cubicBezTo>
                      <a:pt x="1549" y="355283"/>
                      <a:pt x="-1308" y="349568"/>
                      <a:pt x="597" y="344805"/>
                    </a:cubicBezTo>
                    <a:lnTo>
                      <a:pt x="35839" y="253365"/>
                    </a:lnTo>
                    <a:cubicBezTo>
                      <a:pt x="37744" y="248603"/>
                      <a:pt x="38697" y="243840"/>
                      <a:pt x="38697" y="238125"/>
                    </a:cubicBezTo>
                    <a:cubicBezTo>
                      <a:pt x="37744" y="197168"/>
                      <a:pt x="42507" y="0"/>
                      <a:pt x="252057" y="0"/>
                    </a:cubicBezTo>
                    <a:cubicBezTo>
                      <a:pt x="485419" y="0"/>
                      <a:pt x="478752" y="226695"/>
                      <a:pt x="478752" y="226695"/>
                    </a:cubicBezTo>
                    <a:cubicBezTo>
                      <a:pt x="478752" y="226695"/>
                      <a:pt x="479704" y="289560"/>
                      <a:pt x="446367" y="336233"/>
                    </a:cubicBezTo>
                    <a:cubicBezTo>
                      <a:pt x="413029" y="382905"/>
                      <a:pt x="420649" y="521970"/>
                      <a:pt x="420649" y="521970"/>
                    </a:cubicBezTo>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75" name="Graphic 7">
                <a:extLst>
                  <a:ext uri="{FF2B5EF4-FFF2-40B4-BE49-F238E27FC236}">
                    <a16:creationId xmlns:a16="http://schemas.microsoft.com/office/drawing/2014/main" id="{20B00B24-D99A-41AB-A59E-F9E63F08279B}"/>
                  </a:ext>
                </a:extLst>
              </p:cNvPr>
              <p:cNvGrpSpPr/>
              <p:nvPr/>
            </p:nvGrpSpPr>
            <p:grpSpPr>
              <a:xfrm>
                <a:off x="8023851" y="-65430"/>
                <a:ext cx="316230" cy="267134"/>
                <a:chOff x="8023851" y="-65430"/>
                <a:chExt cx="316230" cy="267134"/>
              </a:xfrm>
              <a:noFill/>
            </p:grpSpPr>
            <p:sp>
              <p:nvSpPr>
                <p:cNvPr id="76" name="Freeform: Shape 75">
                  <a:extLst>
                    <a:ext uri="{FF2B5EF4-FFF2-40B4-BE49-F238E27FC236}">
                      <a16:creationId xmlns:a16="http://schemas.microsoft.com/office/drawing/2014/main" id="{244539C3-9E38-4A9B-A2CC-C5D20CC93A1F}"/>
                    </a:ext>
                  </a:extLst>
                </p:cNvPr>
                <p:cNvSpPr/>
                <p:nvPr/>
              </p:nvSpPr>
              <p:spPr>
                <a:xfrm>
                  <a:off x="8121006" y="74070"/>
                  <a:ext cx="125729" cy="127634"/>
                </a:xfrm>
                <a:custGeom>
                  <a:avLst/>
                  <a:gdLst>
                    <a:gd name="connsiteX0" fmla="*/ 125730 w 125729"/>
                    <a:gd name="connsiteY0" fmla="*/ 127635 h 127634"/>
                    <a:gd name="connsiteX1" fmla="*/ 125730 w 125729"/>
                    <a:gd name="connsiteY1" fmla="*/ 100013 h 127634"/>
                    <a:gd name="connsiteX2" fmla="*/ 92392 w 125729"/>
                    <a:gd name="connsiteY2" fmla="*/ 66675 h 127634"/>
                    <a:gd name="connsiteX3" fmla="*/ 33338 w 125729"/>
                    <a:gd name="connsiteY3" fmla="*/ 66675 h 127634"/>
                    <a:gd name="connsiteX4" fmla="*/ 0 w 125729"/>
                    <a:gd name="connsiteY4" fmla="*/ 33338 h 127634"/>
                    <a:gd name="connsiteX5" fmla="*/ 33338 w 125729"/>
                    <a:gd name="connsiteY5" fmla="*/ 0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29" h="127634">
                      <a:moveTo>
                        <a:pt x="125730" y="127635"/>
                      </a:moveTo>
                      <a:lnTo>
                        <a:pt x="125730" y="100013"/>
                      </a:lnTo>
                      <a:cubicBezTo>
                        <a:pt x="125730" y="81915"/>
                        <a:pt x="110490" y="66675"/>
                        <a:pt x="92392" y="66675"/>
                      </a:cubicBezTo>
                      <a:lnTo>
                        <a:pt x="33338" y="66675"/>
                      </a:lnTo>
                      <a:cubicBezTo>
                        <a:pt x="15240" y="66675"/>
                        <a:pt x="0" y="51435"/>
                        <a:pt x="0" y="33338"/>
                      </a:cubicBezTo>
                      <a:cubicBezTo>
                        <a:pt x="0" y="15240"/>
                        <a:pt x="15240" y="0"/>
                        <a:pt x="33338" y="0"/>
                      </a:cubicBezTo>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7" name="Freeform: Shape 76">
                  <a:extLst>
                    <a:ext uri="{FF2B5EF4-FFF2-40B4-BE49-F238E27FC236}">
                      <a16:creationId xmlns:a16="http://schemas.microsoft.com/office/drawing/2014/main" id="{9BB3F656-5848-4091-BA83-6E384B08C3EC}"/>
                    </a:ext>
                  </a:extLst>
                </p:cNvPr>
                <p:cNvSpPr/>
                <p:nvPr/>
              </p:nvSpPr>
              <p:spPr>
                <a:xfrm>
                  <a:off x="8138151" y="15446"/>
                  <a:ext cx="56718" cy="40526"/>
                </a:xfrm>
                <a:custGeom>
                  <a:avLst/>
                  <a:gdLst>
                    <a:gd name="connsiteX0" fmla="*/ 0 w 56718"/>
                    <a:gd name="connsiteY0" fmla="*/ 18619 h 40526"/>
                    <a:gd name="connsiteX1" fmla="*/ 38100 w 56718"/>
                    <a:gd name="connsiteY1" fmla="*/ 2426 h 40526"/>
                    <a:gd name="connsiteX2" fmla="*/ 54293 w 56718"/>
                    <a:gd name="connsiteY2" fmla="*/ 40526 h 40526"/>
                  </a:gdLst>
                  <a:ahLst/>
                  <a:cxnLst>
                    <a:cxn ang="0">
                      <a:pos x="connsiteX0" y="connsiteY0"/>
                    </a:cxn>
                    <a:cxn ang="0">
                      <a:pos x="connsiteX1" y="connsiteY1"/>
                    </a:cxn>
                    <a:cxn ang="0">
                      <a:pos x="connsiteX2" y="connsiteY2"/>
                    </a:cxn>
                  </a:cxnLst>
                  <a:rect l="l" t="t" r="r" b="b"/>
                  <a:pathLst>
                    <a:path w="56718" h="40526">
                      <a:moveTo>
                        <a:pt x="0" y="18619"/>
                      </a:moveTo>
                      <a:cubicBezTo>
                        <a:pt x="5715" y="3379"/>
                        <a:pt x="22860" y="-4241"/>
                        <a:pt x="38100" y="2426"/>
                      </a:cubicBezTo>
                      <a:cubicBezTo>
                        <a:pt x="53340" y="8141"/>
                        <a:pt x="60960" y="25286"/>
                        <a:pt x="54293" y="40526"/>
                      </a:cubicBezTo>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8" name="Freeform: Shape 77">
                  <a:extLst>
                    <a:ext uri="{FF2B5EF4-FFF2-40B4-BE49-F238E27FC236}">
                      <a16:creationId xmlns:a16="http://schemas.microsoft.com/office/drawing/2014/main" id="{2B243797-D6FC-4804-A320-14800A01C069}"/>
                    </a:ext>
                  </a:extLst>
                </p:cNvPr>
                <p:cNvSpPr/>
                <p:nvPr/>
              </p:nvSpPr>
              <p:spPr>
                <a:xfrm>
                  <a:off x="8023851" y="4538"/>
                  <a:ext cx="97154" cy="108584"/>
                </a:xfrm>
                <a:custGeom>
                  <a:avLst/>
                  <a:gdLst>
                    <a:gd name="connsiteX0" fmla="*/ 54292 w 97154"/>
                    <a:gd name="connsiteY0" fmla="*/ 0 h 108584"/>
                    <a:gd name="connsiteX1" fmla="*/ 0 w 97154"/>
                    <a:gd name="connsiteY1" fmla="*/ 54292 h 108584"/>
                    <a:gd name="connsiteX2" fmla="*/ 54292 w 97154"/>
                    <a:gd name="connsiteY2" fmla="*/ 108585 h 108584"/>
                    <a:gd name="connsiteX3" fmla="*/ 97155 w 97154"/>
                    <a:gd name="connsiteY3" fmla="*/ 108585 h 108584"/>
                  </a:gdLst>
                  <a:ahLst/>
                  <a:cxnLst>
                    <a:cxn ang="0">
                      <a:pos x="connsiteX0" y="connsiteY0"/>
                    </a:cxn>
                    <a:cxn ang="0">
                      <a:pos x="connsiteX1" y="connsiteY1"/>
                    </a:cxn>
                    <a:cxn ang="0">
                      <a:pos x="connsiteX2" y="connsiteY2"/>
                    </a:cxn>
                    <a:cxn ang="0">
                      <a:pos x="connsiteX3" y="connsiteY3"/>
                    </a:cxn>
                  </a:cxnLst>
                  <a:rect l="l" t="t" r="r" b="b"/>
                  <a:pathLst>
                    <a:path w="97154" h="108584">
                      <a:moveTo>
                        <a:pt x="54292" y="0"/>
                      </a:moveTo>
                      <a:cubicBezTo>
                        <a:pt x="24765" y="0"/>
                        <a:pt x="0" y="23813"/>
                        <a:pt x="0" y="54292"/>
                      </a:cubicBezTo>
                      <a:cubicBezTo>
                        <a:pt x="0" y="83820"/>
                        <a:pt x="23813" y="108585"/>
                        <a:pt x="54292" y="108585"/>
                      </a:cubicBezTo>
                      <a:lnTo>
                        <a:pt x="97155" y="108585"/>
                      </a:lnTo>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9" name="Freeform: Shape 78">
                  <a:extLst>
                    <a:ext uri="{FF2B5EF4-FFF2-40B4-BE49-F238E27FC236}">
                      <a16:creationId xmlns:a16="http://schemas.microsoft.com/office/drawing/2014/main" id="{49A40A4D-F67F-4356-AA0A-F3D4D188D5A6}"/>
                    </a:ext>
                  </a:extLst>
                </p:cNvPr>
                <p:cNvSpPr/>
                <p:nvPr/>
              </p:nvSpPr>
              <p:spPr>
                <a:xfrm>
                  <a:off x="8207684" y="50257"/>
                  <a:ext cx="50973" cy="50021"/>
                </a:xfrm>
                <a:custGeom>
                  <a:avLst/>
                  <a:gdLst>
                    <a:gd name="connsiteX0" fmla="*/ 42863 w 50973"/>
                    <a:gd name="connsiteY0" fmla="*/ 0 h 50021"/>
                    <a:gd name="connsiteX1" fmla="*/ 41910 w 50973"/>
                    <a:gd name="connsiteY1" fmla="*/ 41910 h 50021"/>
                    <a:gd name="connsiteX2" fmla="*/ 0 w 50973"/>
                    <a:gd name="connsiteY2" fmla="*/ 40958 h 50021"/>
                  </a:gdLst>
                  <a:ahLst/>
                  <a:cxnLst>
                    <a:cxn ang="0">
                      <a:pos x="connsiteX0" y="connsiteY0"/>
                    </a:cxn>
                    <a:cxn ang="0">
                      <a:pos x="connsiteX1" y="connsiteY1"/>
                    </a:cxn>
                    <a:cxn ang="0">
                      <a:pos x="connsiteX2" y="connsiteY2"/>
                    </a:cxn>
                  </a:cxnLst>
                  <a:rect l="l" t="t" r="r" b="b"/>
                  <a:pathLst>
                    <a:path w="50973" h="50021">
                      <a:moveTo>
                        <a:pt x="42863" y="0"/>
                      </a:moveTo>
                      <a:cubicBezTo>
                        <a:pt x="54293" y="11430"/>
                        <a:pt x="53340" y="30480"/>
                        <a:pt x="41910" y="41910"/>
                      </a:cubicBezTo>
                      <a:cubicBezTo>
                        <a:pt x="30480" y="53340"/>
                        <a:pt x="11430" y="52388"/>
                        <a:pt x="0" y="40958"/>
                      </a:cubicBezTo>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Freeform: Shape 79">
                  <a:extLst>
                    <a:ext uri="{FF2B5EF4-FFF2-40B4-BE49-F238E27FC236}">
                      <a16:creationId xmlns:a16="http://schemas.microsoft.com/office/drawing/2014/main" id="{2CE5481D-032D-43EE-9DBD-EE74F68CC0E8}"/>
                    </a:ext>
                  </a:extLst>
                </p:cNvPr>
                <p:cNvSpPr/>
                <p:nvPr/>
              </p:nvSpPr>
              <p:spPr>
                <a:xfrm>
                  <a:off x="8078143" y="-65430"/>
                  <a:ext cx="261938" cy="199070"/>
                </a:xfrm>
                <a:custGeom>
                  <a:avLst/>
                  <a:gdLst>
                    <a:gd name="connsiteX0" fmla="*/ 0 w 261937"/>
                    <a:gd name="connsiteY0" fmla="*/ 63818 h 199072"/>
                    <a:gd name="connsiteX1" fmla="*/ 44768 w 261937"/>
                    <a:gd name="connsiteY1" fmla="*/ 19050 h 199072"/>
                    <a:gd name="connsiteX2" fmla="*/ 80010 w 261937"/>
                    <a:gd name="connsiteY2" fmla="*/ 36195 h 199072"/>
                    <a:gd name="connsiteX3" fmla="*/ 117158 w 261937"/>
                    <a:gd name="connsiteY3" fmla="*/ 0 h 199072"/>
                    <a:gd name="connsiteX4" fmla="*/ 154305 w 261937"/>
                    <a:gd name="connsiteY4" fmla="*/ 37148 h 199072"/>
                    <a:gd name="connsiteX5" fmla="*/ 154305 w 261937"/>
                    <a:gd name="connsiteY5" fmla="*/ 37148 h 199072"/>
                    <a:gd name="connsiteX6" fmla="*/ 206692 w 261937"/>
                    <a:gd name="connsiteY6" fmla="*/ 80962 h 199072"/>
                    <a:gd name="connsiteX7" fmla="*/ 217170 w 261937"/>
                    <a:gd name="connsiteY7" fmla="*/ 91440 h 199072"/>
                    <a:gd name="connsiteX8" fmla="*/ 261938 w 261937"/>
                    <a:gd name="connsiteY8" fmla="*/ 144780 h 199072"/>
                    <a:gd name="connsiteX9" fmla="*/ 207645 w 261937"/>
                    <a:gd name="connsiteY9" fmla="*/ 199072 h 1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37" h="199072">
                      <a:moveTo>
                        <a:pt x="0" y="63818"/>
                      </a:moveTo>
                      <a:cubicBezTo>
                        <a:pt x="0" y="39053"/>
                        <a:pt x="20003" y="19050"/>
                        <a:pt x="44768" y="19050"/>
                      </a:cubicBezTo>
                      <a:cubicBezTo>
                        <a:pt x="59055" y="19050"/>
                        <a:pt x="71438" y="25718"/>
                        <a:pt x="80010" y="36195"/>
                      </a:cubicBezTo>
                      <a:cubicBezTo>
                        <a:pt x="80010" y="16193"/>
                        <a:pt x="96203" y="0"/>
                        <a:pt x="117158" y="0"/>
                      </a:cubicBezTo>
                      <a:cubicBezTo>
                        <a:pt x="138113" y="0"/>
                        <a:pt x="154305" y="16193"/>
                        <a:pt x="154305" y="37148"/>
                      </a:cubicBezTo>
                      <a:lnTo>
                        <a:pt x="154305" y="37148"/>
                      </a:lnTo>
                      <a:cubicBezTo>
                        <a:pt x="180975" y="37148"/>
                        <a:pt x="201930" y="56198"/>
                        <a:pt x="206692" y="80962"/>
                      </a:cubicBezTo>
                      <a:cubicBezTo>
                        <a:pt x="207645" y="86678"/>
                        <a:pt x="211455" y="90487"/>
                        <a:pt x="217170" y="91440"/>
                      </a:cubicBezTo>
                      <a:cubicBezTo>
                        <a:pt x="242888" y="96203"/>
                        <a:pt x="261938" y="118110"/>
                        <a:pt x="261938" y="144780"/>
                      </a:cubicBezTo>
                      <a:cubicBezTo>
                        <a:pt x="261938" y="174308"/>
                        <a:pt x="238125" y="199072"/>
                        <a:pt x="207645" y="199072"/>
                      </a:cubicBezTo>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grpSp>
        <p:nvGrpSpPr>
          <p:cNvPr id="195" name="Group 194">
            <a:extLst>
              <a:ext uri="{FF2B5EF4-FFF2-40B4-BE49-F238E27FC236}">
                <a16:creationId xmlns:a16="http://schemas.microsoft.com/office/drawing/2014/main" id="{20CCB4A5-AC1C-4C8A-BBF2-59B362FBB6B5}"/>
              </a:ext>
            </a:extLst>
          </p:cNvPr>
          <p:cNvGrpSpPr/>
          <p:nvPr userDrawn="1"/>
        </p:nvGrpSpPr>
        <p:grpSpPr>
          <a:xfrm>
            <a:off x="8179834" y="5002431"/>
            <a:ext cx="649111" cy="649111"/>
            <a:chOff x="10856100" y="4011651"/>
            <a:chExt cx="898479" cy="898479"/>
          </a:xfrm>
        </p:grpSpPr>
        <p:pic>
          <p:nvPicPr>
            <p:cNvPr id="196" name="Picture 195">
              <a:extLst>
                <a:ext uri="{FF2B5EF4-FFF2-40B4-BE49-F238E27FC236}">
                  <a16:creationId xmlns:a16="http://schemas.microsoft.com/office/drawing/2014/main" id="{BD442AA1-70F7-41AF-ABD2-EA66C8A153BB}"/>
                </a:ext>
              </a:extLst>
            </p:cNvPr>
            <p:cNvPicPr>
              <a:picLocks noChangeAspect="1"/>
            </p:cNvPicPr>
            <p:nvPr userDrawn="1"/>
          </p:nvPicPr>
          <p:blipFill>
            <a:blip r:embed="rId8" cstate="screen">
              <a:extLst>
                <a:ext uri="{BEBA8EAE-BF5A-486C-A8C5-ECC9F3942E4B}">
                  <a14:imgProps xmlns:a14="http://schemas.microsoft.com/office/drawing/2010/main">
                    <a14:imgLayer r:embed="rId9">
                      <a14:imgEffect>
                        <a14:brightnessContrast bright="-5000"/>
                      </a14:imgEffect>
                    </a14:imgLayer>
                  </a14:imgProps>
                </a:ext>
                <a:ext uri="{28A0092B-C50C-407E-A947-70E740481C1C}">
                  <a14:useLocalDpi xmlns:a14="http://schemas.microsoft.com/office/drawing/2010/main"/>
                </a:ext>
              </a:extLst>
            </a:blip>
            <a:srcRect/>
            <a:stretch/>
          </p:blipFill>
          <p:spPr>
            <a:xfrm>
              <a:off x="10856100" y="4011651"/>
              <a:ext cx="898479" cy="898479"/>
            </a:xfrm>
            <a:prstGeom prst="rect">
              <a:avLst/>
            </a:prstGeom>
          </p:spPr>
        </p:pic>
        <p:grpSp>
          <p:nvGrpSpPr>
            <p:cNvPr id="197" name="Graphic 7">
              <a:extLst>
                <a:ext uri="{FF2B5EF4-FFF2-40B4-BE49-F238E27FC236}">
                  <a16:creationId xmlns:a16="http://schemas.microsoft.com/office/drawing/2014/main" id="{63B9E18C-C85E-4B07-BBC9-DFDA71CF4914}"/>
                </a:ext>
              </a:extLst>
            </p:cNvPr>
            <p:cNvGrpSpPr>
              <a:grpSpLocks noChangeAspect="1"/>
            </p:cNvGrpSpPr>
            <p:nvPr userDrawn="1"/>
          </p:nvGrpSpPr>
          <p:grpSpPr>
            <a:xfrm>
              <a:off x="11130739" y="4286288"/>
              <a:ext cx="349200" cy="349206"/>
              <a:chOff x="7896692" y="4447474"/>
              <a:chExt cx="521969" cy="521969"/>
            </a:xfrm>
            <a:noFill/>
          </p:grpSpPr>
          <p:grpSp>
            <p:nvGrpSpPr>
              <p:cNvPr id="198" name="Graphic 7">
                <a:extLst>
                  <a:ext uri="{FF2B5EF4-FFF2-40B4-BE49-F238E27FC236}">
                    <a16:creationId xmlns:a16="http://schemas.microsoft.com/office/drawing/2014/main" id="{618BE9D7-88E7-4182-9408-898531092546}"/>
                  </a:ext>
                </a:extLst>
              </p:cNvPr>
              <p:cNvGrpSpPr/>
              <p:nvPr/>
            </p:nvGrpSpPr>
            <p:grpSpPr>
              <a:xfrm>
                <a:off x="7896692" y="4447474"/>
                <a:ext cx="328612" cy="328612"/>
                <a:chOff x="7896692" y="4447474"/>
                <a:chExt cx="328612" cy="328612"/>
              </a:xfrm>
              <a:noFill/>
            </p:grpSpPr>
            <p:sp>
              <p:nvSpPr>
                <p:cNvPr id="202" name="Freeform: Shape 201">
                  <a:extLst>
                    <a:ext uri="{FF2B5EF4-FFF2-40B4-BE49-F238E27FC236}">
                      <a16:creationId xmlns:a16="http://schemas.microsoft.com/office/drawing/2014/main" id="{F8277B44-B538-4240-AC52-174E41B445B4}"/>
                    </a:ext>
                  </a:extLst>
                </p:cNvPr>
                <p:cNvSpPr/>
                <p:nvPr/>
              </p:nvSpPr>
              <p:spPr>
                <a:xfrm>
                  <a:off x="7896692" y="4447474"/>
                  <a:ext cx="328612" cy="328612"/>
                </a:xfrm>
                <a:custGeom>
                  <a:avLst/>
                  <a:gdLst>
                    <a:gd name="connsiteX0" fmla="*/ 141446 w 328612"/>
                    <a:gd name="connsiteY0" fmla="*/ 304324 h 328612"/>
                    <a:gd name="connsiteX1" fmla="*/ 24289 w 328612"/>
                    <a:gd name="connsiteY1" fmla="*/ 304324 h 328612"/>
                    <a:gd name="connsiteX2" fmla="*/ 24289 w 328612"/>
                    <a:gd name="connsiteY2" fmla="*/ 187166 h 328612"/>
                    <a:gd name="connsiteX3" fmla="*/ 187166 w 328612"/>
                    <a:gd name="connsiteY3" fmla="*/ 24289 h 328612"/>
                    <a:gd name="connsiteX4" fmla="*/ 304324 w 328612"/>
                    <a:gd name="connsiteY4" fmla="*/ 24289 h 328612"/>
                    <a:gd name="connsiteX5" fmla="*/ 304324 w 328612"/>
                    <a:gd name="connsiteY5" fmla="*/ 141446 h 328612"/>
                    <a:gd name="connsiteX6" fmla="*/ 141446 w 328612"/>
                    <a:gd name="connsiteY6" fmla="*/ 304324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612" h="328612">
                      <a:moveTo>
                        <a:pt x="141446" y="304324"/>
                      </a:moveTo>
                      <a:cubicBezTo>
                        <a:pt x="109061" y="336709"/>
                        <a:pt x="56674" y="336709"/>
                        <a:pt x="24289" y="304324"/>
                      </a:cubicBezTo>
                      <a:cubicBezTo>
                        <a:pt x="-8096" y="271939"/>
                        <a:pt x="-8096" y="219551"/>
                        <a:pt x="24289" y="187166"/>
                      </a:cubicBezTo>
                      <a:lnTo>
                        <a:pt x="187166" y="24289"/>
                      </a:lnTo>
                      <a:cubicBezTo>
                        <a:pt x="219551" y="-8096"/>
                        <a:pt x="271939" y="-8096"/>
                        <a:pt x="304324" y="24289"/>
                      </a:cubicBezTo>
                      <a:cubicBezTo>
                        <a:pt x="336709" y="56674"/>
                        <a:pt x="336709" y="109061"/>
                        <a:pt x="304324" y="141446"/>
                      </a:cubicBezTo>
                      <a:lnTo>
                        <a:pt x="141446" y="304324"/>
                      </a:lnTo>
                      <a:close/>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3" name="Freeform: Shape 202">
                  <a:extLst>
                    <a:ext uri="{FF2B5EF4-FFF2-40B4-BE49-F238E27FC236}">
                      <a16:creationId xmlns:a16="http://schemas.microsoft.com/office/drawing/2014/main" id="{B35B0DFC-BD7C-4264-9EF7-3E24F1A3B6EE}"/>
                    </a:ext>
                  </a:extLst>
                </p:cNvPr>
                <p:cNvSpPr/>
                <p:nvPr/>
              </p:nvSpPr>
              <p:spPr>
                <a:xfrm>
                  <a:off x="8001944" y="4552725"/>
                  <a:ext cx="118110" cy="118109"/>
                </a:xfrm>
                <a:custGeom>
                  <a:avLst/>
                  <a:gdLst>
                    <a:gd name="connsiteX0" fmla="*/ 0 w 118110"/>
                    <a:gd name="connsiteY0" fmla="*/ 0 h 118109"/>
                    <a:gd name="connsiteX1" fmla="*/ 118110 w 118110"/>
                    <a:gd name="connsiteY1" fmla="*/ 118110 h 118109"/>
                  </a:gdLst>
                  <a:ahLst/>
                  <a:cxnLst>
                    <a:cxn ang="0">
                      <a:pos x="connsiteX0" y="connsiteY0"/>
                    </a:cxn>
                    <a:cxn ang="0">
                      <a:pos x="connsiteX1" y="connsiteY1"/>
                    </a:cxn>
                  </a:cxnLst>
                  <a:rect l="l" t="t" r="r" b="b"/>
                  <a:pathLst>
                    <a:path w="118110" h="118109">
                      <a:moveTo>
                        <a:pt x="0" y="0"/>
                      </a:moveTo>
                      <a:lnTo>
                        <a:pt x="118110" y="118110"/>
                      </a:lnTo>
                    </a:path>
                  </a:pathLst>
                </a:custGeom>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99" name="Graphic 7">
                <a:extLst>
                  <a:ext uri="{FF2B5EF4-FFF2-40B4-BE49-F238E27FC236}">
                    <a16:creationId xmlns:a16="http://schemas.microsoft.com/office/drawing/2014/main" id="{B64B7AB6-0EA9-468B-A14E-168E209B767E}"/>
                  </a:ext>
                </a:extLst>
              </p:cNvPr>
              <p:cNvGrpSpPr/>
              <p:nvPr/>
            </p:nvGrpSpPr>
            <p:grpSpPr>
              <a:xfrm>
                <a:off x="8090050" y="4640831"/>
                <a:ext cx="328612" cy="328612"/>
                <a:chOff x="8090050" y="4640831"/>
                <a:chExt cx="328612" cy="328612"/>
              </a:xfrm>
              <a:noFill/>
            </p:grpSpPr>
            <p:sp>
              <p:nvSpPr>
                <p:cNvPr id="200" name="Freeform: Shape 199">
                  <a:extLst>
                    <a:ext uri="{FF2B5EF4-FFF2-40B4-BE49-F238E27FC236}">
                      <a16:creationId xmlns:a16="http://schemas.microsoft.com/office/drawing/2014/main" id="{979D1DDB-CD9A-49FA-A7B5-BF0D431BAD55}"/>
                    </a:ext>
                  </a:extLst>
                </p:cNvPr>
                <p:cNvSpPr/>
                <p:nvPr/>
              </p:nvSpPr>
              <p:spPr>
                <a:xfrm>
                  <a:off x="8090050" y="4640831"/>
                  <a:ext cx="328612" cy="328612"/>
                </a:xfrm>
                <a:custGeom>
                  <a:avLst/>
                  <a:gdLst>
                    <a:gd name="connsiteX0" fmla="*/ 141446 w 328612"/>
                    <a:gd name="connsiteY0" fmla="*/ 304324 h 328612"/>
                    <a:gd name="connsiteX1" fmla="*/ 24289 w 328612"/>
                    <a:gd name="connsiteY1" fmla="*/ 304324 h 328612"/>
                    <a:gd name="connsiteX2" fmla="*/ 24289 w 328612"/>
                    <a:gd name="connsiteY2" fmla="*/ 187166 h 328612"/>
                    <a:gd name="connsiteX3" fmla="*/ 187166 w 328612"/>
                    <a:gd name="connsiteY3" fmla="*/ 24289 h 328612"/>
                    <a:gd name="connsiteX4" fmla="*/ 304324 w 328612"/>
                    <a:gd name="connsiteY4" fmla="*/ 24289 h 328612"/>
                    <a:gd name="connsiteX5" fmla="*/ 304324 w 328612"/>
                    <a:gd name="connsiteY5" fmla="*/ 141446 h 328612"/>
                    <a:gd name="connsiteX6" fmla="*/ 141446 w 328612"/>
                    <a:gd name="connsiteY6" fmla="*/ 304324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612" h="328612">
                      <a:moveTo>
                        <a:pt x="141446" y="304324"/>
                      </a:moveTo>
                      <a:cubicBezTo>
                        <a:pt x="109061" y="336709"/>
                        <a:pt x="56674" y="336709"/>
                        <a:pt x="24289" y="304324"/>
                      </a:cubicBezTo>
                      <a:cubicBezTo>
                        <a:pt x="-8096" y="271939"/>
                        <a:pt x="-8096" y="219552"/>
                        <a:pt x="24289" y="187166"/>
                      </a:cubicBezTo>
                      <a:lnTo>
                        <a:pt x="187166" y="24289"/>
                      </a:lnTo>
                      <a:cubicBezTo>
                        <a:pt x="219551" y="-8096"/>
                        <a:pt x="271939" y="-8096"/>
                        <a:pt x="304324" y="24289"/>
                      </a:cubicBezTo>
                      <a:cubicBezTo>
                        <a:pt x="336709" y="56674"/>
                        <a:pt x="336709" y="109061"/>
                        <a:pt x="304324" y="141446"/>
                      </a:cubicBezTo>
                      <a:lnTo>
                        <a:pt x="141446" y="304324"/>
                      </a:lnTo>
                      <a:close/>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1" name="Freeform: Shape 200">
                  <a:extLst>
                    <a:ext uri="{FF2B5EF4-FFF2-40B4-BE49-F238E27FC236}">
                      <a16:creationId xmlns:a16="http://schemas.microsoft.com/office/drawing/2014/main" id="{ECA7E6C9-A5F4-4AB5-8872-B9B6DB499483}"/>
                    </a:ext>
                  </a:extLst>
                </p:cNvPr>
                <p:cNvSpPr/>
                <p:nvPr/>
              </p:nvSpPr>
              <p:spPr>
                <a:xfrm>
                  <a:off x="8195301" y="4746083"/>
                  <a:ext cx="117157" cy="117157"/>
                </a:xfrm>
                <a:custGeom>
                  <a:avLst/>
                  <a:gdLst>
                    <a:gd name="connsiteX0" fmla="*/ 0 w 117157"/>
                    <a:gd name="connsiteY0" fmla="*/ 0 h 117157"/>
                    <a:gd name="connsiteX1" fmla="*/ 117158 w 117157"/>
                    <a:gd name="connsiteY1" fmla="*/ 117158 h 117157"/>
                  </a:gdLst>
                  <a:ahLst/>
                  <a:cxnLst>
                    <a:cxn ang="0">
                      <a:pos x="connsiteX0" y="connsiteY0"/>
                    </a:cxn>
                    <a:cxn ang="0">
                      <a:pos x="connsiteX1" y="connsiteY1"/>
                    </a:cxn>
                  </a:cxnLst>
                  <a:rect l="l" t="t" r="r" b="b"/>
                  <a:pathLst>
                    <a:path w="117157" h="117157">
                      <a:moveTo>
                        <a:pt x="0" y="0"/>
                      </a:moveTo>
                      <a:lnTo>
                        <a:pt x="117158" y="117158"/>
                      </a:lnTo>
                    </a:path>
                  </a:pathLst>
                </a:custGeom>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grpSp>
        <p:nvGrpSpPr>
          <p:cNvPr id="204" name="Group 203">
            <a:extLst>
              <a:ext uri="{FF2B5EF4-FFF2-40B4-BE49-F238E27FC236}">
                <a16:creationId xmlns:a16="http://schemas.microsoft.com/office/drawing/2014/main" id="{678FAE16-9F79-4FEE-8F1E-5DD282BC07BD}"/>
              </a:ext>
            </a:extLst>
          </p:cNvPr>
          <p:cNvGrpSpPr/>
          <p:nvPr userDrawn="1"/>
        </p:nvGrpSpPr>
        <p:grpSpPr>
          <a:xfrm>
            <a:off x="8179834" y="3765769"/>
            <a:ext cx="649111" cy="649111"/>
            <a:chOff x="10906926" y="3878401"/>
            <a:chExt cx="702124" cy="702124"/>
          </a:xfrm>
        </p:grpSpPr>
        <p:pic>
          <p:nvPicPr>
            <p:cNvPr id="205" name="Picture 204">
              <a:extLst>
                <a:ext uri="{FF2B5EF4-FFF2-40B4-BE49-F238E27FC236}">
                  <a16:creationId xmlns:a16="http://schemas.microsoft.com/office/drawing/2014/main" id="{49660CD5-1EAF-47F8-8DE4-91B997211689}"/>
                </a:ext>
              </a:extLst>
            </p:cNvPr>
            <p:cNvPicPr>
              <a:picLocks noChangeAspect="1"/>
            </p:cNvPicPr>
            <p:nvPr userDrawn="1"/>
          </p:nvPicPr>
          <p:blipFill>
            <a:blip r:embed="rId10" cstate="screen">
              <a:extLst>
                <a:ext uri="{BEBA8EAE-BF5A-486C-A8C5-ECC9F3942E4B}">
                  <a14:imgProps xmlns:a14="http://schemas.microsoft.com/office/drawing/2010/main">
                    <a14:imgLayer r:embed="rId11">
                      <a14:imgEffect>
                        <a14:brightnessContrast bright="-7000"/>
                      </a14:imgEffect>
                    </a14:imgLayer>
                  </a14:imgProps>
                </a:ext>
                <a:ext uri="{28A0092B-C50C-407E-A947-70E740481C1C}">
                  <a14:useLocalDpi xmlns:a14="http://schemas.microsoft.com/office/drawing/2010/main"/>
                </a:ext>
              </a:extLst>
            </a:blip>
            <a:srcRect/>
            <a:stretch/>
          </p:blipFill>
          <p:spPr>
            <a:xfrm>
              <a:off x="10906926" y="3878401"/>
              <a:ext cx="702124" cy="702124"/>
            </a:xfrm>
            <a:prstGeom prst="rect">
              <a:avLst/>
            </a:prstGeom>
          </p:spPr>
        </p:pic>
        <p:grpSp>
          <p:nvGrpSpPr>
            <p:cNvPr id="206" name="Graphic 7">
              <a:extLst>
                <a:ext uri="{FF2B5EF4-FFF2-40B4-BE49-F238E27FC236}">
                  <a16:creationId xmlns:a16="http://schemas.microsoft.com/office/drawing/2014/main" id="{635A03D3-DE92-4A08-B97F-D1CD8CD135C7}"/>
                </a:ext>
              </a:extLst>
            </p:cNvPr>
            <p:cNvGrpSpPr>
              <a:grpSpLocks noChangeAspect="1"/>
            </p:cNvGrpSpPr>
            <p:nvPr userDrawn="1"/>
          </p:nvGrpSpPr>
          <p:grpSpPr>
            <a:xfrm>
              <a:off x="11096226" y="4110388"/>
              <a:ext cx="323524" cy="243899"/>
              <a:chOff x="7849543" y="2966813"/>
              <a:chExt cx="615315" cy="463867"/>
            </a:xfrm>
            <a:noFill/>
          </p:grpSpPr>
          <p:sp>
            <p:nvSpPr>
              <p:cNvPr id="207" name="Freeform: Shape 206">
                <a:extLst>
                  <a:ext uri="{FF2B5EF4-FFF2-40B4-BE49-F238E27FC236}">
                    <a16:creationId xmlns:a16="http://schemas.microsoft.com/office/drawing/2014/main" id="{C4C1A0B3-5A55-4733-8811-57D52BAAED4F}"/>
                  </a:ext>
                </a:extLst>
              </p:cNvPr>
              <p:cNvSpPr/>
              <p:nvPr/>
            </p:nvSpPr>
            <p:spPr>
              <a:xfrm>
                <a:off x="7849543" y="3021105"/>
                <a:ext cx="195262" cy="320040"/>
              </a:xfrm>
              <a:custGeom>
                <a:avLst/>
                <a:gdLst>
                  <a:gd name="connsiteX0" fmla="*/ 195263 w 195262"/>
                  <a:gd name="connsiteY0" fmla="*/ 63818 h 320040"/>
                  <a:gd name="connsiteX1" fmla="*/ 131445 w 195262"/>
                  <a:gd name="connsiteY1" fmla="*/ 0 h 320040"/>
                  <a:gd name="connsiteX2" fmla="*/ 126683 w 195262"/>
                  <a:gd name="connsiteY2" fmla="*/ 0 h 320040"/>
                  <a:gd name="connsiteX3" fmla="*/ 0 w 195262"/>
                  <a:gd name="connsiteY3" fmla="*/ 126683 h 320040"/>
                  <a:gd name="connsiteX4" fmla="*/ 0 w 195262"/>
                  <a:gd name="connsiteY4" fmla="*/ 193358 h 320040"/>
                  <a:gd name="connsiteX5" fmla="*/ 126683 w 195262"/>
                  <a:gd name="connsiteY5" fmla="*/ 320040 h 320040"/>
                  <a:gd name="connsiteX6" fmla="*/ 131445 w 195262"/>
                  <a:gd name="connsiteY6" fmla="*/ 320040 h 320040"/>
                  <a:gd name="connsiteX7" fmla="*/ 195263 w 195262"/>
                  <a:gd name="connsiteY7" fmla="*/ 256223 h 320040"/>
                  <a:gd name="connsiteX8" fmla="*/ 195263 w 195262"/>
                  <a:gd name="connsiteY8" fmla="*/ 63818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62" h="320040">
                    <a:moveTo>
                      <a:pt x="195263" y="63818"/>
                    </a:moveTo>
                    <a:cubicBezTo>
                      <a:pt x="195263" y="28575"/>
                      <a:pt x="166688" y="0"/>
                      <a:pt x="131445" y="0"/>
                    </a:cubicBezTo>
                    <a:lnTo>
                      <a:pt x="126683" y="0"/>
                    </a:lnTo>
                    <a:cubicBezTo>
                      <a:pt x="56198" y="0"/>
                      <a:pt x="0" y="57150"/>
                      <a:pt x="0" y="126683"/>
                    </a:cubicBezTo>
                    <a:lnTo>
                      <a:pt x="0" y="193358"/>
                    </a:lnTo>
                    <a:cubicBezTo>
                      <a:pt x="0" y="263843"/>
                      <a:pt x="57150" y="320040"/>
                      <a:pt x="126683" y="320040"/>
                    </a:cubicBezTo>
                    <a:lnTo>
                      <a:pt x="131445" y="320040"/>
                    </a:lnTo>
                    <a:cubicBezTo>
                      <a:pt x="166688" y="320040"/>
                      <a:pt x="195263" y="291465"/>
                      <a:pt x="195263" y="256223"/>
                    </a:cubicBezTo>
                    <a:lnTo>
                      <a:pt x="195263" y="63818"/>
                    </a:lnTo>
                    <a:close/>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8" name="Freeform: Shape 207">
                <a:extLst>
                  <a:ext uri="{FF2B5EF4-FFF2-40B4-BE49-F238E27FC236}">
                    <a16:creationId xmlns:a16="http://schemas.microsoft.com/office/drawing/2014/main" id="{BB624B57-29EA-46C9-8727-53C484A4AFD3}"/>
                  </a:ext>
                </a:extLst>
              </p:cNvPr>
              <p:cNvSpPr/>
              <p:nvPr/>
            </p:nvSpPr>
            <p:spPr>
              <a:xfrm>
                <a:off x="8000039" y="3181125"/>
                <a:ext cx="110489" cy="249554"/>
              </a:xfrm>
              <a:custGeom>
                <a:avLst/>
                <a:gdLst>
                  <a:gd name="connsiteX0" fmla="*/ 0 w 110489"/>
                  <a:gd name="connsiteY0" fmla="*/ 0 h 249554"/>
                  <a:gd name="connsiteX1" fmla="*/ 46672 w 110489"/>
                  <a:gd name="connsiteY1" fmla="*/ 0 h 249554"/>
                  <a:gd name="connsiteX2" fmla="*/ 110490 w 110489"/>
                  <a:gd name="connsiteY2" fmla="*/ 63817 h 249554"/>
                  <a:gd name="connsiteX3" fmla="*/ 110490 w 110489"/>
                  <a:gd name="connsiteY3" fmla="*/ 249555 h 249554"/>
                </a:gdLst>
                <a:ahLst/>
                <a:cxnLst>
                  <a:cxn ang="0">
                    <a:pos x="connsiteX0" y="connsiteY0"/>
                  </a:cxn>
                  <a:cxn ang="0">
                    <a:pos x="connsiteX1" y="connsiteY1"/>
                  </a:cxn>
                  <a:cxn ang="0">
                    <a:pos x="connsiteX2" y="connsiteY2"/>
                  </a:cxn>
                  <a:cxn ang="0">
                    <a:pos x="connsiteX3" y="connsiteY3"/>
                  </a:cxn>
                </a:cxnLst>
                <a:rect l="l" t="t" r="r" b="b"/>
                <a:pathLst>
                  <a:path w="110489" h="249554">
                    <a:moveTo>
                      <a:pt x="0" y="0"/>
                    </a:moveTo>
                    <a:lnTo>
                      <a:pt x="46672" y="0"/>
                    </a:lnTo>
                    <a:cubicBezTo>
                      <a:pt x="81915" y="0"/>
                      <a:pt x="110490" y="28575"/>
                      <a:pt x="110490" y="63817"/>
                    </a:cubicBezTo>
                    <a:lnTo>
                      <a:pt x="110490" y="249555"/>
                    </a:lnTo>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9" name="Freeform: Shape 208">
                <a:extLst>
                  <a:ext uri="{FF2B5EF4-FFF2-40B4-BE49-F238E27FC236}">
                    <a16:creationId xmlns:a16="http://schemas.microsoft.com/office/drawing/2014/main" id="{D41CBD0A-407C-4643-BF3C-A5EA95491B59}"/>
                  </a:ext>
                </a:extLst>
              </p:cNvPr>
              <p:cNvSpPr/>
              <p:nvPr/>
            </p:nvSpPr>
            <p:spPr>
              <a:xfrm>
                <a:off x="8110529" y="2966813"/>
                <a:ext cx="9525" cy="186689"/>
              </a:xfrm>
              <a:custGeom>
                <a:avLst/>
                <a:gdLst>
                  <a:gd name="connsiteX0" fmla="*/ 0 w 9525"/>
                  <a:gd name="connsiteY0" fmla="*/ 0 h 186689"/>
                  <a:gd name="connsiteX1" fmla="*/ 0 w 9525"/>
                  <a:gd name="connsiteY1" fmla="*/ 186690 h 186689"/>
                </a:gdLst>
                <a:ahLst/>
                <a:cxnLst>
                  <a:cxn ang="0">
                    <a:pos x="connsiteX0" y="connsiteY0"/>
                  </a:cxn>
                  <a:cxn ang="0">
                    <a:pos x="connsiteX1" y="connsiteY1"/>
                  </a:cxn>
                </a:cxnLst>
                <a:rect l="l" t="t" r="r" b="b"/>
                <a:pathLst>
                  <a:path w="9525" h="186689">
                    <a:moveTo>
                      <a:pt x="0" y="0"/>
                    </a:moveTo>
                    <a:lnTo>
                      <a:pt x="0" y="186690"/>
                    </a:lnTo>
                  </a:path>
                </a:pathLst>
              </a:custGeom>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0" name="Freeform: Shape 209">
                <a:extLst>
                  <a:ext uri="{FF2B5EF4-FFF2-40B4-BE49-F238E27FC236}">
                    <a16:creationId xmlns:a16="http://schemas.microsoft.com/office/drawing/2014/main" id="{8DC862ED-9318-401A-9412-DBE993B56D5C}"/>
                  </a:ext>
                </a:extLst>
              </p:cNvPr>
              <p:cNvSpPr/>
              <p:nvPr/>
            </p:nvSpPr>
            <p:spPr>
              <a:xfrm>
                <a:off x="8269596" y="3021105"/>
                <a:ext cx="195262" cy="320040"/>
              </a:xfrm>
              <a:custGeom>
                <a:avLst/>
                <a:gdLst>
                  <a:gd name="connsiteX0" fmla="*/ 0 w 195262"/>
                  <a:gd name="connsiteY0" fmla="*/ 63818 h 320040"/>
                  <a:gd name="connsiteX1" fmla="*/ 63818 w 195262"/>
                  <a:gd name="connsiteY1" fmla="*/ 0 h 320040"/>
                  <a:gd name="connsiteX2" fmla="*/ 68580 w 195262"/>
                  <a:gd name="connsiteY2" fmla="*/ 0 h 320040"/>
                  <a:gd name="connsiteX3" fmla="*/ 195263 w 195262"/>
                  <a:gd name="connsiteY3" fmla="*/ 126683 h 320040"/>
                  <a:gd name="connsiteX4" fmla="*/ 195263 w 195262"/>
                  <a:gd name="connsiteY4" fmla="*/ 193358 h 320040"/>
                  <a:gd name="connsiteX5" fmla="*/ 68580 w 195262"/>
                  <a:gd name="connsiteY5" fmla="*/ 320040 h 320040"/>
                  <a:gd name="connsiteX6" fmla="*/ 63818 w 195262"/>
                  <a:gd name="connsiteY6" fmla="*/ 320040 h 320040"/>
                  <a:gd name="connsiteX7" fmla="*/ 0 w 195262"/>
                  <a:gd name="connsiteY7" fmla="*/ 256223 h 320040"/>
                  <a:gd name="connsiteX8" fmla="*/ 0 w 195262"/>
                  <a:gd name="connsiteY8" fmla="*/ 63818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62" h="320040">
                    <a:moveTo>
                      <a:pt x="0" y="63818"/>
                    </a:moveTo>
                    <a:cubicBezTo>
                      <a:pt x="0" y="28575"/>
                      <a:pt x="28575" y="0"/>
                      <a:pt x="63818" y="0"/>
                    </a:cubicBezTo>
                    <a:lnTo>
                      <a:pt x="68580" y="0"/>
                    </a:lnTo>
                    <a:cubicBezTo>
                      <a:pt x="139065" y="0"/>
                      <a:pt x="195263" y="57150"/>
                      <a:pt x="195263" y="126683"/>
                    </a:cubicBezTo>
                    <a:lnTo>
                      <a:pt x="195263" y="193358"/>
                    </a:lnTo>
                    <a:cubicBezTo>
                      <a:pt x="195263" y="263843"/>
                      <a:pt x="138113" y="320040"/>
                      <a:pt x="68580" y="320040"/>
                    </a:cubicBezTo>
                    <a:lnTo>
                      <a:pt x="63818" y="320040"/>
                    </a:lnTo>
                    <a:cubicBezTo>
                      <a:pt x="28575" y="320040"/>
                      <a:pt x="0" y="291465"/>
                      <a:pt x="0" y="256223"/>
                    </a:cubicBezTo>
                    <a:lnTo>
                      <a:pt x="0" y="63818"/>
                    </a:lnTo>
                    <a:close/>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1" name="Freeform: Shape 210">
                <a:extLst>
                  <a:ext uri="{FF2B5EF4-FFF2-40B4-BE49-F238E27FC236}">
                    <a16:creationId xmlns:a16="http://schemas.microsoft.com/office/drawing/2014/main" id="{CBBC7539-D463-4D1A-9C5D-0E58BC27B3D5}"/>
                  </a:ext>
                </a:extLst>
              </p:cNvPr>
              <p:cNvSpPr/>
              <p:nvPr/>
            </p:nvSpPr>
            <p:spPr>
              <a:xfrm>
                <a:off x="8204826" y="3181125"/>
                <a:ext cx="110489" cy="249554"/>
              </a:xfrm>
              <a:custGeom>
                <a:avLst/>
                <a:gdLst>
                  <a:gd name="connsiteX0" fmla="*/ 110490 w 110489"/>
                  <a:gd name="connsiteY0" fmla="*/ 0 h 249554"/>
                  <a:gd name="connsiteX1" fmla="*/ 63818 w 110489"/>
                  <a:gd name="connsiteY1" fmla="*/ 0 h 249554"/>
                  <a:gd name="connsiteX2" fmla="*/ 0 w 110489"/>
                  <a:gd name="connsiteY2" fmla="*/ 63817 h 249554"/>
                  <a:gd name="connsiteX3" fmla="*/ 0 w 110489"/>
                  <a:gd name="connsiteY3" fmla="*/ 249555 h 249554"/>
                </a:gdLst>
                <a:ahLst/>
                <a:cxnLst>
                  <a:cxn ang="0">
                    <a:pos x="connsiteX0" y="connsiteY0"/>
                  </a:cxn>
                  <a:cxn ang="0">
                    <a:pos x="connsiteX1" y="connsiteY1"/>
                  </a:cxn>
                  <a:cxn ang="0">
                    <a:pos x="connsiteX2" y="connsiteY2"/>
                  </a:cxn>
                  <a:cxn ang="0">
                    <a:pos x="connsiteX3" y="connsiteY3"/>
                  </a:cxn>
                </a:cxnLst>
                <a:rect l="l" t="t" r="r" b="b"/>
                <a:pathLst>
                  <a:path w="110489" h="249554">
                    <a:moveTo>
                      <a:pt x="110490" y="0"/>
                    </a:moveTo>
                    <a:lnTo>
                      <a:pt x="63818" y="0"/>
                    </a:lnTo>
                    <a:cubicBezTo>
                      <a:pt x="28575" y="0"/>
                      <a:pt x="0" y="28575"/>
                      <a:pt x="0" y="63817"/>
                    </a:cubicBezTo>
                    <a:lnTo>
                      <a:pt x="0" y="249555"/>
                    </a:lnTo>
                  </a:path>
                </a:pathLst>
              </a:custGeom>
              <a:noFill/>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2" name="Freeform: Shape 211">
                <a:extLst>
                  <a:ext uri="{FF2B5EF4-FFF2-40B4-BE49-F238E27FC236}">
                    <a16:creationId xmlns:a16="http://schemas.microsoft.com/office/drawing/2014/main" id="{E0085263-7745-47D3-AF0F-F221DE87930E}"/>
                  </a:ext>
                </a:extLst>
              </p:cNvPr>
              <p:cNvSpPr/>
              <p:nvPr/>
            </p:nvSpPr>
            <p:spPr>
              <a:xfrm>
                <a:off x="8203874" y="2966813"/>
                <a:ext cx="9525" cy="186689"/>
              </a:xfrm>
              <a:custGeom>
                <a:avLst/>
                <a:gdLst>
                  <a:gd name="connsiteX0" fmla="*/ 0 w 9525"/>
                  <a:gd name="connsiteY0" fmla="*/ 0 h 186689"/>
                  <a:gd name="connsiteX1" fmla="*/ 0 w 9525"/>
                  <a:gd name="connsiteY1" fmla="*/ 186690 h 186689"/>
                </a:gdLst>
                <a:ahLst/>
                <a:cxnLst>
                  <a:cxn ang="0">
                    <a:pos x="connsiteX0" y="connsiteY0"/>
                  </a:cxn>
                  <a:cxn ang="0">
                    <a:pos x="connsiteX1" y="connsiteY1"/>
                  </a:cxn>
                </a:cxnLst>
                <a:rect l="l" t="t" r="r" b="b"/>
                <a:pathLst>
                  <a:path w="9525" h="186689">
                    <a:moveTo>
                      <a:pt x="0" y="0"/>
                    </a:moveTo>
                    <a:lnTo>
                      <a:pt x="0" y="186690"/>
                    </a:lnTo>
                  </a:path>
                </a:pathLst>
              </a:custGeom>
              <a:ln w="1905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213" name="Group 212">
            <a:extLst>
              <a:ext uri="{FF2B5EF4-FFF2-40B4-BE49-F238E27FC236}">
                <a16:creationId xmlns:a16="http://schemas.microsoft.com/office/drawing/2014/main" id="{B9204182-94CE-41ED-A23C-5599467891D0}"/>
              </a:ext>
            </a:extLst>
          </p:cNvPr>
          <p:cNvGrpSpPr/>
          <p:nvPr userDrawn="1"/>
        </p:nvGrpSpPr>
        <p:grpSpPr>
          <a:xfrm>
            <a:off x="8179834" y="1292447"/>
            <a:ext cx="649111" cy="649111"/>
            <a:chOff x="10906926" y="1083159"/>
            <a:chExt cx="702124" cy="702124"/>
          </a:xfrm>
        </p:grpSpPr>
        <p:pic>
          <p:nvPicPr>
            <p:cNvPr id="214" name="Picture 213">
              <a:extLst>
                <a:ext uri="{FF2B5EF4-FFF2-40B4-BE49-F238E27FC236}">
                  <a16:creationId xmlns:a16="http://schemas.microsoft.com/office/drawing/2014/main" id="{D09D96D1-104C-4329-8636-E9083FD60722}"/>
                </a:ext>
              </a:extLst>
            </p:cNvPr>
            <p:cNvPicPr>
              <a:picLocks noChangeAspect="1"/>
            </p:cNvPicPr>
            <p:nvPr userDrawn="1"/>
          </p:nvPicPr>
          <p:blipFill>
            <a:blip r:embed="rId10" cstate="screen">
              <a:extLst>
                <a:ext uri="{BEBA8EAE-BF5A-486C-A8C5-ECC9F3942E4B}">
                  <a14:imgProps xmlns:a14="http://schemas.microsoft.com/office/drawing/2010/main">
                    <a14:imgLayer r:embed="rId9">
                      <a14:imgEffect>
                        <a14:brightnessContrast bright="-7000"/>
                      </a14:imgEffect>
                    </a14:imgLayer>
                  </a14:imgProps>
                </a:ext>
                <a:ext uri="{28A0092B-C50C-407E-A947-70E740481C1C}">
                  <a14:useLocalDpi xmlns:a14="http://schemas.microsoft.com/office/drawing/2010/main"/>
                </a:ext>
              </a:extLst>
            </a:blip>
            <a:srcRect/>
            <a:stretch/>
          </p:blipFill>
          <p:spPr>
            <a:xfrm>
              <a:off x="10906926" y="1083159"/>
              <a:ext cx="702124" cy="702124"/>
            </a:xfrm>
            <a:prstGeom prst="rect">
              <a:avLst/>
            </a:prstGeom>
          </p:spPr>
        </p:pic>
        <p:pic>
          <p:nvPicPr>
            <p:cNvPr id="215" name="Picture 214">
              <a:extLst>
                <a:ext uri="{FF2B5EF4-FFF2-40B4-BE49-F238E27FC236}">
                  <a16:creationId xmlns:a16="http://schemas.microsoft.com/office/drawing/2014/main" id="{3D1E54CB-6025-4B2F-B31E-1BD9B4DFD2DE}"/>
                </a:ext>
              </a:extLst>
            </p:cNvPr>
            <p:cNvPicPr>
              <a:picLocks noChangeAspect="1"/>
            </p:cNvPicPr>
            <p:nvPr userDrawn="1"/>
          </p:nvPicPr>
          <p:blipFill>
            <a:blip r:embed="rId12"/>
            <a:stretch>
              <a:fillRect/>
            </a:stretch>
          </p:blipFill>
          <p:spPr>
            <a:xfrm>
              <a:off x="11084543" y="1270458"/>
              <a:ext cx="346890" cy="283819"/>
            </a:xfrm>
            <a:prstGeom prst="rect">
              <a:avLst/>
            </a:prstGeom>
          </p:spPr>
        </p:pic>
      </p:grpSp>
      <p:grpSp>
        <p:nvGrpSpPr>
          <p:cNvPr id="216" name="Group 215">
            <a:extLst>
              <a:ext uri="{FF2B5EF4-FFF2-40B4-BE49-F238E27FC236}">
                <a16:creationId xmlns:a16="http://schemas.microsoft.com/office/drawing/2014/main" id="{12A05E48-8FC5-4189-A862-884F334266A5}"/>
              </a:ext>
            </a:extLst>
          </p:cNvPr>
          <p:cNvGrpSpPr/>
          <p:nvPr userDrawn="1"/>
        </p:nvGrpSpPr>
        <p:grpSpPr>
          <a:xfrm>
            <a:off x="8179834" y="2529108"/>
            <a:ext cx="649111" cy="649111"/>
            <a:chOff x="10906926" y="2456722"/>
            <a:chExt cx="702124" cy="702124"/>
          </a:xfrm>
        </p:grpSpPr>
        <p:pic>
          <p:nvPicPr>
            <p:cNvPr id="217" name="Picture 216">
              <a:extLst>
                <a:ext uri="{FF2B5EF4-FFF2-40B4-BE49-F238E27FC236}">
                  <a16:creationId xmlns:a16="http://schemas.microsoft.com/office/drawing/2014/main" id="{4EE227DC-774B-4CAB-8934-D786C7121EEB}"/>
                </a:ext>
              </a:extLst>
            </p:cNvPr>
            <p:cNvPicPr>
              <a:picLocks noChangeAspect="1"/>
            </p:cNvPicPr>
            <p:nvPr userDrawn="1"/>
          </p:nvPicPr>
          <p:blipFill>
            <a:blip r:embed="rId10" cstate="screen">
              <a:extLst>
                <a:ext uri="{BEBA8EAE-BF5A-486C-A8C5-ECC9F3942E4B}">
                  <a14:imgProps xmlns:a14="http://schemas.microsoft.com/office/drawing/2010/main">
                    <a14:imgLayer r:embed="rId9">
                      <a14:imgEffect>
                        <a14:brightnessContrast bright="-7000"/>
                      </a14:imgEffect>
                    </a14:imgLayer>
                  </a14:imgProps>
                </a:ext>
                <a:ext uri="{28A0092B-C50C-407E-A947-70E740481C1C}">
                  <a14:useLocalDpi xmlns:a14="http://schemas.microsoft.com/office/drawing/2010/main"/>
                </a:ext>
              </a:extLst>
            </a:blip>
            <a:srcRect/>
            <a:stretch/>
          </p:blipFill>
          <p:spPr>
            <a:xfrm>
              <a:off x="10906926" y="2456722"/>
              <a:ext cx="702124" cy="702124"/>
            </a:xfrm>
            <a:prstGeom prst="rect">
              <a:avLst/>
            </a:prstGeom>
          </p:spPr>
        </p:pic>
        <p:pic>
          <p:nvPicPr>
            <p:cNvPr id="218" name="Picture 217">
              <a:extLst>
                <a:ext uri="{FF2B5EF4-FFF2-40B4-BE49-F238E27FC236}">
                  <a16:creationId xmlns:a16="http://schemas.microsoft.com/office/drawing/2014/main" id="{DC41A0D6-67B8-4B29-808E-4DA65C009D83}"/>
                </a:ext>
              </a:extLst>
            </p:cNvPr>
            <p:cNvPicPr>
              <a:picLocks noChangeAspect="1"/>
            </p:cNvPicPr>
            <p:nvPr userDrawn="1"/>
          </p:nvPicPr>
          <p:blipFill>
            <a:blip r:embed="rId13"/>
            <a:stretch>
              <a:fillRect/>
            </a:stretch>
          </p:blipFill>
          <p:spPr>
            <a:xfrm>
              <a:off x="11146215" y="2646752"/>
              <a:ext cx="223546" cy="340179"/>
            </a:xfrm>
            <a:prstGeom prst="rect">
              <a:avLst/>
            </a:prstGeom>
          </p:spPr>
        </p:pic>
      </p:grpSp>
    </p:spTree>
    <p:extLst>
      <p:ext uri="{BB962C8B-B14F-4D97-AF65-F5344CB8AC3E}">
        <p14:creationId xmlns:p14="http://schemas.microsoft.com/office/powerpoint/2010/main" val="49504301"/>
      </p:ext>
    </p:extLst>
  </p:cSld>
  <p:clrMapOvr>
    <a:masterClrMapping/>
  </p:clrMapOvr>
  <p:extLst>
    <p:ext uri="{DCECCB84-F9BA-43D5-87BE-67443E8EF086}">
      <p15:sldGuideLst xmlns:p15="http://schemas.microsoft.com/office/powerpoint/2012/main">
        <p15:guide id="4" orient="horz" pos="294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20" name="Picture 19" descr="Background pattern&#10;&#10;Description automatically generated">
            <a:extLst>
              <a:ext uri="{FF2B5EF4-FFF2-40B4-BE49-F238E27FC236}">
                <a16:creationId xmlns:a16="http://schemas.microsoft.com/office/drawing/2014/main" id="{0AB7AE20-8712-4CC3-B84C-3AD65E7DAB9F}"/>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a:ext>
            </a:extLst>
          </a:blip>
          <a:stretch>
            <a:fillRect/>
          </a:stretch>
        </p:blipFill>
        <p:spPr>
          <a:xfrm>
            <a:off x="1354" y="0"/>
            <a:ext cx="12189291" cy="6858000"/>
          </a:xfrm>
          <a:prstGeom prst="rect">
            <a:avLst/>
          </a:prstGeom>
        </p:spPr>
      </p:pic>
      <p:pic>
        <p:nvPicPr>
          <p:cNvPr id="21" name="Picture 20">
            <a:extLst>
              <a:ext uri="{FF2B5EF4-FFF2-40B4-BE49-F238E27FC236}">
                <a16:creationId xmlns:a16="http://schemas.microsoft.com/office/drawing/2014/main" id="{8B0C45AB-7C07-4D57-AB78-C3320B79FE2D}"/>
              </a:ext>
            </a:extLst>
          </p:cNvPr>
          <p:cNvPicPr>
            <a:picLocks noChangeAspect="1"/>
          </p:cNvPicPr>
          <p:nvPr userDrawn="1"/>
        </p:nvPicPr>
        <p:blipFill rotWithShape="1">
          <a:blip r:embed="rId4" cstate="screen">
            <a:alphaModFix amt="50000"/>
            <a:extLst>
              <a:ext uri="{28A0092B-C50C-407E-A947-70E740481C1C}">
                <a14:useLocalDpi xmlns:a14="http://schemas.microsoft.com/office/drawing/2010/main"/>
              </a:ext>
            </a:extLst>
          </a:blip>
          <a:srcRect l="5993" r="11529"/>
          <a:stretch/>
        </p:blipFill>
        <p:spPr>
          <a:xfrm>
            <a:off x="0" y="1397000"/>
            <a:ext cx="12192000" cy="4748848"/>
          </a:xfrm>
          <a:prstGeom prst="rect">
            <a:avLst/>
          </a:prstGeom>
        </p:spPr>
      </p:pic>
      <p:sp>
        <p:nvSpPr>
          <p:cNvPr id="2" name="Title 1">
            <a:extLst>
              <a:ext uri="{FF2B5EF4-FFF2-40B4-BE49-F238E27FC236}">
                <a16:creationId xmlns:a16="http://schemas.microsoft.com/office/drawing/2014/main" id="{F3DCCABC-3CE6-447E-B316-A7F7AAAA4FE4}"/>
              </a:ext>
            </a:extLst>
          </p:cNvPr>
          <p:cNvSpPr>
            <a:spLocks noGrp="1"/>
          </p:cNvSpPr>
          <p:nvPr>
            <p:ph type="ctrTitle"/>
          </p:nvPr>
        </p:nvSpPr>
        <p:spPr>
          <a:xfrm>
            <a:off x="374400" y="2599199"/>
            <a:ext cx="7645927" cy="1072800"/>
          </a:xfrm>
        </p:spPr>
        <p:txBody>
          <a:bodyPr anchor="ctr">
            <a:noAutofit/>
          </a:bodyPr>
          <a:lstStyle>
            <a:lvl1pPr marL="0" algn="l" defTabSz="914400" rtl="0" eaLnBrk="1" latinLnBrk="0" hangingPunct="1">
              <a:lnSpc>
                <a:spcPct val="90000"/>
              </a:lnSpc>
              <a:spcBef>
                <a:spcPct val="0"/>
              </a:spcBef>
              <a:buNone/>
              <a:defRPr lang="en-GB" sz="4400" b="1" kern="1200" dirty="0">
                <a:solidFill>
                  <a:schemeClr val="accent1"/>
                </a:solidFill>
                <a:latin typeface="+mn-lt"/>
                <a:ea typeface="+mj-ea"/>
                <a:cs typeface="+mj-cs"/>
              </a:defRPr>
            </a:lvl1pPr>
          </a:lstStyle>
          <a:p>
            <a:r>
              <a:rPr lang="en-US"/>
              <a:t>Click to edit Master title</a:t>
            </a:r>
            <a:endParaRPr lang="en-GB"/>
          </a:p>
        </p:txBody>
      </p:sp>
      <p:sp>
        <p:nvSpPr>
          <p:cNvPr id="12" name="TextBox 11">
            <a:extLst>
              <a:ext uri="{FF2B5EF4-FFF2-40B4-BE49-F238E27FC236}">
                <a16:creationId xmlns:a16="http://schemas.microsoft.com/office/drawing/2014/main" id="{B1D74F10-E3D7-4E9D-9445-F66D3E4111A7}"/>
              </a:ext>
            </a:extLst>
          </p:cNvPr>
          <p:cNvSpPr txBox="1"/>
          <p:nvPr userDrawn="1"/>
        </p:nvSpPr>
        <p:spPr>
          <a:xfrm>
            <a:off x="6018610" y="6510402"/>
            <a:ext cx="154781"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9224A98-29DE-45E6-8DB3-27ADA25D97F4}" type="slidenum">
              <a:rPr kumimoji="0" lang="en-GB" sz="800" b="0" i="0" u="none" strike="noStrike" kern="1200" cap="none" spc="0" normalizeH="0" baseline="0" noProof="0" smtClean="0">
                <a:ln>
                  <a:noFill/>
                </a:ln>
                <a:solidFill>
                  <a:srgbClr val="00538D"/>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00538D"/>
              </a:solidFill>
              <a:effectLst/>
              <a:uLnTx/>
              <a:uFillTx/>
              <a:latin typeface="Arial" panose="020B0604020202020204"/>
              <a:ea typeface="+mn-ea"/>
              <a:cs typeface="+mn-cs"/>
            </a:endParaRPr>
          </a:p>
        </p:txBody>
      </p:sp>
      <p:sp>
        <p:nvSpPr>
          <p:cNvPr id="17" name="Subtitle 2">
            <a:extLst>
              <a:ext uri="{FF2B5EF4-FFF2-40B4-BE49-F238E27FC236}">
                <a16:creationId xmlns:a16="http://schemas.microsoft.com/office/drawing/2014/main" id="{7E96C5D7-95CF-444D-87B5-7FAF71876A4B}"/>
              </a:ext>
            </a:extLst>
          </p:cNvPr>
          <p:cNvSpPr>
            <a:spLocks noGrp="1"/>
          </p:cNvSpPr>
          <p:nvPr>
            <p:ph type="subTitle" idx="1"/>
          </p:nvPr>
        </p:nvSpPr>
        <p:spPr>
          <a:xfrm>
            <a:off x="374400" y="3938650"/>
            <a:ext cx="5489966" cy="1319150"/>
          </a:xfrm>
        </p:spPr>
        <p:txBody>
          <a:bodyPr>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GB" sz="2400" kern="1200" dirty="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5" name="Rectangle 14">
            <a:extLst>
              <a:ext uri="{FF2B5EF4-FFF2-40B4-BE49-F238E27FC236}">
                <a16:creationId xmlns:a16="http://schemas.microsoft.com/office/drawing/2014/main" id="{7E79A796-BAF2-46A1-8D19-97D76D9C2EC8}"/>
              </a:ext>
            </a:extLst>
          </p:cNvPr>
          <p:cNvSpPr/>
          <p:nvPr userDrawn="1"/>
        </p:nvSpPr>
        <p:spPr>
          <a:xfrm>
            <a:off x="0" y="2599199"/>
            <a:ext cx="183600" cy="1072800"/>
          </a:xfrm>
          <a:prstGeom prst="rect">
            <a:avLst/>
          </a:prstGeom>
          <a:gradFill>
            <a:gsLst>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FC4AB697-0153-4076-8291-B237489FFF0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530861" y="6444798"/>
            <a:ext cx="4412872" cy="291600"/>
          </a:xfrm>
          <a:prstGeom prst="rect">
            <a:avLst/>
          </a:prstGeom>
        </p:spPr>
      </p:pic>
      <p:sp>
        <p:nvSpPr>
          <p:cNvPr id="16" name="TextBox 15">
            <a:extLst>
              <a:ext uri="{FF2B5EF4-FFF2-40B4-BE49-F238E27FC236}">
                <a16:creationId xmlns:a16="http://schemas.microsoft.com/office/drawing/2014/main" id="{1F0DE162-5098-4055-B628-25DE2EC533E4}"/>
              </a:ext>
            </a:extLst>
          </p:cNvPr>
          <p:cNvSpPr txBox="1"/>
          <p:nvPr userDrawn="1"/>
        </p:nvSpPr>
        <p:spPr>
          <a:xfrm>
            <a:off x="368300" y="6510402"/>
            <a:ext cx="5422896" cy="12311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538D"/>
                </a:solidFill>
                <a:effectLst/>
                <a:uLnTx/>
                <a:uFillTx/>
                <a:latin typeface="Arial" panose="020B0604020202020204"/>
                <a:ea typeface="+mn-ea"/>
                <a:cs typeface="+mn-cs"/>
              </a:rPr>
              <a:t>Bristol Myers Squibb/Pfizer Alliance at WONCA European Conference 2022</a:t>
            </a:r>
          </a:p>
        </p:txBody>
      </p:sp>
      <p:pic>
        <p:nvPicPr>
          <p:cNvPr id="13" name="Picture 12">
            <a:extLst>
              <a:ext uri="{FF2B5EF4-FFF2-40B4-BE49-F238E27FC236}">
                <a16:creationId xmlns:a16="http://schemas.microsoft.com/office/drawing/2014/main" id="{9EC8CD54-E656-4861-9A95-DD1C321BCEB7}"/>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9885178" y="3376344"/>
            <a:ext cx="664875" cy="666000"/>
          </a:xfrm>
          <a:prstGeom prst="rect">
            <a:avLst/>
          </a:prstGeom>
        </p:spPr>
      </p:pic>
      <p:pic>
        <p:nvPicPr>
          <p:cNvPr id="18" name="Picture 17">
            <a:extLst>
              <a:ext uri="{FF2B5EF4-FFF2-40B4-BE49-F238E27FC236}">
                <a16:creationId xmlns:a16="http://schemas.microsoft.com/office/drawing/2014/main" id="{E5E5AF43-B961-471B-9535-B1062767ECA4}"/>
              </a:ext>
            </a:extLst>
          </p:cNvPr>
          <p:cNvPicPr>
            <a:picLocks noChangeAspect="1"/>
          </p:cNvPicPr>
          <p:nvPr userDrawn="1"/>
        </p:nvPicPr>
        <p:blipFill>
          <a:blip r:embed="rId8" cstate="screen">
            <a:extLst>
              <a:ext uri="{BEBA8EAE-BF5A-486C-A8C5-ECC9F3942E4B}">
                <a14:imgProps xmlns:a14="http://schemas.microsoft.com/office/drawing/2010/main">
                  <a14:imgLayer r:embed="rId9">
                    <a14:imgEffect>
                      <a14:brightnessContrast bright="-7000"/>
                    </a14:imgEffect>
                  </a14:imgLayer>
                </a14:imgProps>
              </a:ext>
              <a:ext uri="{28A0092B-C50C-407E-A947-70E740481C1C}">
                <a14:useLocalDpi xmlns:a14="http://schemas.microsoft.com/office/drawing/2010/main"/>
              </a:ext>
            </a:extLst>
          </a:blip>
          <a:srcRect/>
          <a:stretch/>
        </p:blipFill>
        <p:spPr>
          <a:xfrm>
            <a:off x="8963634" y="3835081"/>
            <a:ext cx="1523822" cy="1523822"/>
          </a:xfrm>
          <a:prstGeom prst="rect">
            <a:avLst/>
          </a:prstGeom>
        </p:spPr>
      </p:pic>
      <p:pic>
        <p:nvPicPr>
          <p:cNvPr id="19" name="Picture 18">
            <a:extLst>
              <a:ext uri="{FF2B5EF4-FFF2-40B4-BE49-F238E27FC236}">
                <a16:creationId xmlns:a16="http://schemas.microsoft.com/office/drawing/2014/main" id="{8D8A3AA3-0341-448A-B7F6-EA6C9BF87F1E}"/>
              </a:ext>
            </a:extLst>
          </p:cNvPr>
          <p:cNvPicPr>
            <a:picLocks/>
          </p:cNvPicPr>
          <p:nvPr userDrawn="1"/>
        </p:nvPicPr>
        <p:blipFill>
          <a:blip r:embed="rId10" cstate="screen">
            <a:extLst>
              <a:ext uri="{28A0092B-C50C-407E-A947-70E740481C1C}">
                <a14:useLocalDpi xmlns:a14="http://schemas.microsoft.com/office/drawing/2010/main"/>
              </a:ext>
            </a:extLst>
          </a:blip>
          <a:srcRect/>
          <a:stretch/>
        </p:blipFill>
        <p:spPr>
          <a:xfrm>
            <a:off x="9343703" y="3731359"/>
            <a:ext cx="2705438" cy="2705438"/>
          </a:xfrm>
          <a:prstGeom prst="rect">
            <a:avLst/>
          </a:prstGeom>
        </p:spPr>
      </p:pic>
    </p:spTree>
    <p:extLst>
      <p:ext uri="{BB962C8B-B14F-4D97-AF65-F5344CB8AC3E}">
        <p14:creationId xmlns:p14="http://schemas.microsoft.com/office/powerpoint/2010/main" val="2172807598"/>
      </p:ext>
    </p:extLst>
  </p:cSld>
  <p:clrMapOvr>
    <a:masterClrMapping/>
  </p:clrMapOvr>
  <p:extLst>
    <p:ext uri="{DCECCB84-F9BA-43D5-87BE-67443E8EF086}">
      <p15:sldGuideLst xmlns:p15="http://schemas.microsoft.com/office/powerpoint/2012/main">
        <p15:guide id="1" pos="3840">
          <p15:clr>
            <a:srgbClr val="FBAE40"/>
          </p15:clr>
        </p15:guide>
        <p15:guide id="2" pos="43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Divider 1">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67B0223E-5CE1-4B3E-804A-1D2042D4D193}"/>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a:ext>
            </a:extLst>
          </a:blip>
          <a:stretch>
            <a:fillRect/>
          </a:stretch>
        </p:blipFill>
        <p:spPr>
          <a:xfrm>
            <a:off x="1354" y="0"/>
            <a:ext cx="12189291" cy="6858000"/>
          </a:xfrm>
          <a:prstGeom prst="rect">
            <a:avLst/>
          </a:prstGeom>
        </p:spPr>
      </p:pic>
      <p:pic>
        <p:nvPicPr>
          <p:cNvPr id="27" name="Picture 26">
            <a:extLst>
              <a:ext uri="{FF2B5EF4-FFF2-40B4-BE49-F238E27FC236}">
                <a16:creationId xmlns:a16="http://schemas.microsoft.com/office/drawing/2014/main" id="{164F4B10-2BFB-46EF-9459-42F3324B1D56}"/>
              </a:ext>
            </a:extLst>
          </p:cNvPr>
          <p:cNvPicPr>
            <a:picLocks noChangeAspect="1"/>
          </p:cNvPicPr>
          <p:nvPr userDrawn="1"/>
        </p:nvPicPr>
        <p:blipFill rotWithShape="1">
          <a:blip r:embed="rId4" cstate="screen">
            <a:alphaModFix amt="50000"/>
            <a:extLst>
              <a:ext uri="{28A0092B-C50C-407E-A947-70E740481C1C}">
                <a14:useLocalDpi xmlns:a14="http://schemas.microsoft.com/office/drawing/2010/main"/>
              </a:ext>
            </a:extLst>
          </a:blip>
          <a:srcRect l="5993" r="11529"/>
          <a:stretch/>
        </p:blipFill>
        <p:spPr>
          <a:xfrm>
            <a:off x="0" y="1397000"/>
            <a:ext cx="12192000" cy="4748848"/>
          </a:xfrm>
          <a:prstGeom prst="rect">
            <a:avLst/>
          </a:prstGeom>
        </p:spPr>
      </p:pic>
      <p:sp>
        <p:nvSpPr>
          <p:cNvPr id="2" name="Title 1">
            <a:extLst>
              <a:ext uri="{FF2B5EF4-FFF2-40B4-BE49-F238E27FC236}">
                <a16:creationId xmlns:a16="http://schemas.microsoft.com/office/drawing/2014/main" id="{F3DCCABC-3CE6-447E-B316-A7F7AAAA4FE4}"/>
              </a:ext>
            </a:extLst>
          </p:cNvPr>
          <p:cNvSpPr>
            <a:spLocks noGrp="1"/>
          </p:cNvSpPr>
          <p:nvPr>
            <p:ph type="ctrTitle"/>
          </p:nvPr>
        </p:nvSpPr>
        <p:spPr>
          <a:xfrm>
            <a:off x="374400" y="2599199"/>
            <a:ext cx="7645927" cy="1072800"/>
          </a:xfrm>
        </p:spPr>
        <p:txBody>
          <a:bodyPr anchor="ctr">
            <a:noAutofit/>
          </a:bodyPr>
          <a:lstStyle>
            <a:lvl1pPr marL="0" algn="l" defTabSz="914400" rtl="0" eaLnBrk="1" latinLnBrk="0" hangingPunct="1">
              <a:lnSpc>
                <a:spcPct val="90000"/>
              </a:lnSpc>
              <a:spcBef>
                <a:spcPct val="0"/>
              </a:spcBef>
              <a:buNone/>
              <a:defRPr lang="en-GB" sz="4400" b="1" kern="1200" dirty="0">
                <a:solidFill>
                  <a:schemeClr val="accent1"/>
                </a:solidFill>
                <a:latin typeface="+mn-lt"/>
                <a:ea typeface="+mj-ea"/>
                <a:cs typeface="+mj-cs"/>
              </a:defRPr>
            </a:lvl1pPr>
          </a:lstStyle>
          <a:p>
            <a:r>
              <a:rPr lang="en-US"/>
              <a:t>Click to edit Master title</a:t>
            </a:r>
            <a:endParaRPr lang="en-GB"/>
          </a:p>
        </p:txBody>
      </p:sp>
      <p:sp>
        <p:nvSpPr>
          <p:cNvPr id="12" name="TextBox 11">
            <a:extLst>
              <a:ext uri="{FF2B5EF4-FFF2-40B4-BE49-F238E27FC236}">
                <a16:creationId xmlns:a16="http://schemas.microsoft.com/office/drawing/2014/main" id="{B1D74F10-E3D7-4E9D-9445-F66D3E4111A7}"/>
              </a:ext>
            </a:extLst>
          </p:cNvPr>
          <p:cNvSpPr txBox="1"/>
          <p:nvPr userDrawn="1"/>
        </p:nvSpPr>
        <p:spPr>
          <a:xfrm>
            <a:off x="6018610" y="6510402"/>
            <a:ext cx="154781"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9224A98-29DE-45E6-8DB3-27ADA25D97F4}" type="slidenum">
              <a:rPr kumimoji="0" lang="en-GB" sz="800" b="0" i="0" u="none" strike="noStrike" kern="1200" cap="none" spc="0" normalizeH="0" baseline="0" noProof="0" smtClean="0">
                <a:ln>
                  <a:noFill/>
                </a:ln>
                <a:solidFill>
                  <a:srgbClr val="00538D"/>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00538D"/>
              </a:solidFill>
              <a:effectLst/>
              <a:uLnTx/>
              <a:uFillTx/>
              <a:latin typeface="Arial" panose="020B0604020202020204"/>
              <a:ea typeface="+mn-ea"/>
              <a:cs typeface="+mn-cs"/>
            </a:endParaRPr>
          </a:p>
        </p:txBody>
      </p:sp>
      <p:sp>
        <p:nvSpPr>
          <p:cNvPr id="17" name="Subtitle 2">
            <a:extLst>
              <a:ext uri="{FF2B5EF4-FFF2-40B4-BE49-F238E27FC236}">
                <a16:creationId xmlns:a16="http://schemas.microsoft.com/office/drawing/2014/main" id="{7E96C5D7-95CF-444D-87B5-7FAF71876A4B}"/>
              </a:ext>
            </a:extLst>
          </p:cNvPr>
          <p:cNvSpPr>
            <a:spLocks noGrp="1"/>
          </p:cNvSpPr>
          <p:nvPr>
            <p:ph type="subTitle" idx="1"/>
          </p:nvPr>
        </p:nvSpPr>
        <p:spPr>
          <a:xfrm>
            <a:off x="374400" y="3938650"/>
            <a:ext cx="5489966" cy="1319150"/>
          </a:xfrm>
        </p:spPr>
        <p:txBody>
          <a:bodyPr>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GB" sz="2400" kern="1200" dirty="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5" name="Rectangle 14">
            <a:extLst>
              <a:ext uri="{FF2B5EF4-FFF2-40B4-BE49-F238E27FC236}">
                <a16:creationId xmlns:a16="http://schemas.microsoft.com/office/drawing/2014/main" id="{7E79A796-BAF2-46A1-8D19-97D76D9C2EC8}"/>
              </a:ext>
            </a:extLst>
          </p:cNvPr>
          <p:cNvSpPr/>
          <p:nvPr userDrawn="1"/>
        </p:nvSpPr>
        <p:spPr>
          <a:xfrm>
            <a:off x="0" y="2599199"/>
            <a:ext cx="183600" cy="1072800"/>
          </a:xfrm>
          <a:prstGeom prst="rect">
            <a:avLst/>
          </a:prstGeom>
          <a:gradFill>
            <a:gsLst>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FC4AB697-0153-4076-8291-B237489FFF0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530861" y="6444798"/>
            <a:ext cx="4412872" cy="291600"/>
          </a:xfrm>
          <a:prstGeom prst="rect">
            <a:avLst/>
          </a:prstGeom>
        </p:spPr>
      </p:pic>
      <p:sp>
        <p:nvSpPr>
          <p:cNvPr id="16" name="TextBox 15">
            <a:extLst>
              <a:ext uri="{FF2B5EF4-FFF2-40B4-BE49-F238E27FC236}">
                <a16:creationId xmlns:a16="http://schemas.microsoft.com/office/drawing/2014/main" id="{1F0DE162-5098-4055-B628-25DE2EC533E4}"/>
              </a:ext>
            </a:extLst>
          </p:cNvPr>
          <p:cNvSpPr txBox="1"/>
          <p:nvPr userDrawn="1"/>
        </p:nvSpPr>
        <p:spPr>
          <a:xfrm>
            <a:off x="368300" y="6510402"/>
            <a:ext cx="5422896" cy="12311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538D"/>
                </a:solidFill>
                <a:effectLst/>
                <a:uLnTx/>
                <a:uFillTx/>
                <a:latin typeface="Arial" panose="020B0604020202020204"/>
                <a:ea typeface="+mn-ea"/>
                <a:cs typeface="+mn-cs"/>
              </a:rPr>
              <a:t>Bristol Myers Squibb/Pfizer Alliance at WONCA European Conference 2022</a:t>
            </a:r>
          </a:p>
        </p:txBody>
      </p:sp>
      <p:pic>
        <p:nvPicPr>
          <p:cNvPr id="13" name="Picture 12">
            <a:extLst>
              <a:ext uri="{FF2B5EF4-FFF2-40B4-BE49-F238E27FC236}">
                <a16:creationId xmlns:a16="http://schemas.microsoft.com/office/drawing/2014/main" id="{9EC8CD54-E656-4861-9A95-DD1C321BCEB7}"/>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8967228" y="3836103"/>
            <a:ext cx="1520228" cy="1522800"/>
          </a:xfrm>
          <a:prstGeom prst="rect">
            <a:avLst/>
          </a:prstGeom>
        </p:spPr>
      </p:pic>
      <p:pic>
        <p:nvPicPr>
          <p:cNvPr id="23" name="Picture 22">
            <a:extLst>
              <a:ext uri="{FF2B5EF4-FFF2-40B4-BE49-F238E27FC236}">
                <a16:creationId xmlns:a16="http://schemas.microsoft.com/office/drawing/2014/main" id="{BF7903C8-CDE6-4901-9EBB-CBEDD11A887A}"/>
              </a:ext>
            </a:extLst>
          </p:cNvPr>
          <p:cNvPicPr>
            <a:picLocks/>
          </p:cNvPicPr>
          <p:nvPr/>
        </p:nvPicPr>
        <p:blipFill>
          <a:blip r:embed="rId8" cstate="screen">
            <a:extLst>
              <a:ext uri="{28A0092B-C50C-407E-A947-70E740481C1C}">
                <a14:useLocalDpi xmlns:a14="http://schemas.microsoft.com/office/drawing/2010/main"/>
              </a:ext>
            </a:extLst>
          </a:blip>
          <a:srcRect/>
          <a:stretch/>
        </p:blipFill>
        <p:spPr>
          <a:xfrm>
            <a:off x="9343703" y="3733646"/>
            <a:ext cx="2705438" cy="2700868"/>
          </a:xfrm>
          <a:prstGeom prst="rect">
            <a:avLst/>
          </a:prstGeom>
        </p:spPr>
      </p:pic>
      <p:pic>
        <p:nvPicPr>
          <p:cNvPr id="24" name="Picture 23">
            <a:extLst>
              <a:ext uri="{FF2B5EF4-FFF2-40B4-BE49-F238E27FC236}">
                <a16:creationId xmlns:a16="http://schemas.microsoft.com/office/drawing/2014/main" id="{43E45B5C-9CAC-4B5D-87F1-074AC599CB35}"/>
              </a:ext>
            </a:extLst>
          </p:cNvPr>
          <p:cNvPicPr>
            <a:picLocks noChangeAspect="1"/>
          </p:cNvPicPr>
          <p:nvPr userDrawn="1"/>
        </p:nvPicPr>
        <p:blipFill>
          <a:blip r:embed="rId9" cstate="screen">
            <a:extLst>
              <a:ext uri="{BEBA8EAE-BF5A-486C-A8C5-ECC9F3942E4B}">
                <a14:imgProps xmlns:a14="http://schemas.microsoft.com/office/drawing/2010/main">
                  <a14:imgLayer r:embed="rId10">
                    <a14:imgEffect>
                      <a14:brightnessContrast bright="-7000"/>
                    </a14:imgEffect>
                  </a14:imgLayer>
                </a14:imgProps>
              </a:ext>
              <a:ext uri="{28A0092B-C50C-407E-A947-70E740481C1C}">
                <a14:useLocalDpi xmlns:a14="http://schemas.microsoft.com/office/drawing/2010/main"/>
              </a:ext>
            </a:extLst>
          </a:blip>
          <a:srcRect/>
          <a:stretch/>
        </p:blipFill>
        <p:spPr>
          <a:xfrm>
            <a:off x="9884724" y="3375782"/>
            <a:ext cx="666000" cy="666000"/>
          </a:xfrm>
          <a:prstGeom prst="rect">
            <a:avLst/>
          </a:prstGeom>
        </p:spPr>
      </p:pic>
    </p:spTree>
    <p:extLst>
      <p:ext uri="{BB962C8B-B14F-4D97-AF65-F5344CB8AC3E}">
        <p14:creationId xmlns:p14="http://schemas.microsoft.com/office/powerpoint/2010/main" val="4282038805"/>
      </p:ext>
    </p:extLst>
  </p:cSld>
  <p:clrMapOvr>
    <a:masterClrMapping/>
  </p:clrMapOvr>
  <p:extLst>
    <p:ext uri="{DCECCB84-F9BA-43D5-87BE-67443E8EF086}">
      <p15:sldGuideLst xmlns:p15="http://schemas.microsoft.com/office/powerpoint/2012/main">
        <p15:guide id="1" pos="3840">
          <p15:clr>
            <a:srgbClr val="FBAE40"/>
          </p15:clr>
        </p15:guide>
        <p15:guide id="2" pos="43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D086161C-0C17-4A19-BBA1-7E58D8B4A4C2}"/>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a:ext>
            </a:extLst>
          </a:blip>
          <a:stretch>
            <a:fillRect/>
          </a:stretch>
        </p:blipFill>
        <p:spPr>
          <a:xfrm>
            <a:off x="1354" y="0"/>
            <a:ext cx="12189291" cy="6858000"/>
          </a:xfrm>
          <a:prstGeom prst="rect">
            <a:avLst/>
          </a:prstGeom>
        </p:spPr>
      </p:pic>
      <p:sp>
        <p:nvSpPr>
          <p:cNvPr id="2" name="Title 1">
            <a:extLst>
              <a:ext uri="{FF2B5EF4-FFF2-40B4-BE49-F238E27FC236}">
                <a16:creationId xmlns:a16="http://schemas.microsoft.com/office/drawing/2014/main" id="{F3DCCABC-3CE6-447E-B316-A7F7AAAA4FE4}"/>
              </a:ext>
            </a:extLst>
          </p:cNvPr>
          <p:cNvSpPr>
            <a:spLocks noGrp="1"/>
          </p:cNvSpPr>
          <p:nvPr>
            <p:ph type="ctrTitle"/>
          </p:nvPr>
        </p:nvSpPr>
        <p:spPr>
          <a:xfrm>
            <a:off x="374400" y="2599199"/>
            <a:ext cx="7645927" cy="1072800"/>
          </a:xfrm>
        </p:spPr>
        <p:txBody>
          <a:bodyPr anchor="ctr">
            <a:noAutofit/>
          </a:bodyPr>
          <a:lstStyle>
            <a:lvl1pPr marL="0" algn="l" defTabSz="914400" rtl="0" eaLnBrk="1" latinLnBrk="0" hangingPunct="1">
              <a:lnSpc>
                <a:spcPct val="90000"/>
              </a:lnSpc>
              <a:spcBef>
                <a:spcPct val="0"/>
              </a:spcBef>
              <a:buNone/>
              <a:defRPr lang="en-GB" sz="4400" b="1" kern="1200" dirty="0">
                <a:solidFill>
                  <a:schemeClr val="accent1"/>
                </a:solidFill>
                <a:latin typeface="+mn-lt"/>
                <a:ea typeface="+mj-ea"/>
                <a:cs typeface="+mj-cs"/>
              </a:defRPr>
            </a:lvl1pPr>
          </a:lstStyle>
          <a:p>
            <a:r>
              <a:rPr lang="en-US"/>
              <a:t>Click to edit Master title</a:t>
            </a:r>
            <a:endParaRPr lang="en-GB"/>
          </a:p>
        </p:txBody>
      </p:sp>
      <p:sp>
        <p:nvSpPr>
          <p:cNvPr id="12" name="TextBox 11">
            <a:extLst>
              <a:ext uri="{FF2B5EF4-FFF2-40B4-BE49-F238E27FC236}">
                <a16:creationId xmlns:a16="http://schemas.microsoft.com/office/drawing/2014/main" id="{B1D74F10-E3D7-4E9D-9445-F66D3E4111A7}"/>
              </a:ext>
            </a:extLst>
          </p:cNvPr>
          <p:cNvSpPr txBox="1"/>
          <p:nvPr userDrawn="1"/>
        </p:nvSpPr>
        <p:spPr>
          <a:xfrm>
            <a:off x="6018610" y="6510402"/>
            <a:ext cx="154781"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9224A98-29DE-45E6-8DB3-27ADA25D97F4}" type="slidenum">
              <a:rPr kumimoji="0" lang="en-GB" sz="800" b="0" i="0" u="none" strike="noStrike" kern="1200" cap="none" spc="0" normalizeH="0" baseline="0" noProof="0" smtClean="0">
                <a:ln>
                  <a:noFill/>
                </a:ln>
                <a:solidFill>
                  <a:srgbClr val="00538D"/>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00538D"/>
              </a:solidFill>
              <a:effectLst/>
              <a:uLnTx/>
              <a:uFillTx/>
              <a:latin typeface="Arial" panose="020B0604020202020204"/>
              <a:ea typeface="+mn-ea"/>
              <a:cs typeface="+mn-cs"/>
            </a:endParaRPr>
          </a:p>
        </p:txBody>
      </p:sp>
      <p:sp>
        <p:nvSpPr>
          <p:cNvPr id="17" name="Subtitle 2">
            <a:extLst>
              <a:ext uri="{FF2B5EF4-FFF2-40B4-BE49-F238E27FC236}">
                <a16:creationId xmlns:a16="http://schemas.microsoft.com/office/drawing/2014/main" id="{7E96C5D7-95CF-444D-87B5-7FAF71876A4B}"/>
              </a:ext>
            </a:extLst>
          </p:cNvPr>
          <p:cNvSpPr>
            <a:spLocks noGrp="1"/>
          </p:cNvSpPr>
          <p:nvPr>
            <p:ph type="subTitle" idx="1"/>
          </p:nvPr>
        </p:nvSpPr>
        <p:spPr>
          <a:xfrm>
            <a:off x="374400" y="3938650"/>
            <a:ext cx="5489966" cy="1319150"/>
          </a:xfrm>
        </p:spPr>
        <p:txBody>
          <a:bodyPr>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GB" sz="2400" kern="1200" dirty="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5" name="Rectangle 14">
            <a:extLst>
              <a:ext uri="{FF2B5EF4-FFF2-40B4-BE49-F238E27FC236}">
                <a16:creationId xmlns:a16="http://schemas.microsoft.com/office/drawing/2014/main" id="{7E79A796-BAF2-46A1-8D19-97D76D9C2EC8}"/>
              </a:ext>
            </a:extLst>
          </p:cNvPr>
          <p:cNvSpPr/>
          <p:nvPr userDrawn="1"/>
        </p:nvSpPr>
        <p:spPr>
          <a:xfrm>
            <a:off x="0" y="2599199"/>
            <a:ext cx="183600" cy="1072800"/>
          </a:xfrm>
          <a:prstGeom prst="rect">
            <a:avLst/>
          </a:prstGeom>
          <a:gradFill>
            <a:gsLst>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FC4AB697-0153-4076-8291-B237489FFF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30861" y="6444798"/>
            <a:ext cx="4412872" cy="291600"/>
          </a:xfrm>
          <a:prstGeom prst="rect">
            <a:avLst/>
          </a:prstGeom>
        </p:spPr>
      </p:pic>
      <p:sp>
        <p:nvSpPr>
          <p:cNvPr id="16" name="TextBox 15">
            <a:extLst>
              <a:ext uri="{FF2B5EF4-FFF2-40B4-BE49-F238E27FC236}">
                <a16:creationId xmlns:a16="http://schemas.microsoft.com/office/drawing/2014/main" id="{974DCAF0-A5A9-4F0E-B676-15780B5C7F12}"/>
              </a:ext>
            </a:extLst>
          </p:cNvPr>
          <p:cNvSpPr txBox="1"/>
          <p:nvPr userDrawn="1"/>
        </p:nvSpPr>
        <p:spPr>
          <a:xfrm>
            <a:off x="368300" y="6510402"/>
            <a:ext cx="5422896" cy="12311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538D"/>
                </a:solidFill>
                <a:effectLst/>
                <a:uLnTx/>
                <a:uFillTx/>
                <a:latin typeface="Arial" panose="020B0604020202020204"/>
                <a:ea typeface="+mn-ea"/>
                <a:cs typeface="+mn-cs"/>
              </a:rPr>
              <a:t>Bristol Myers Squibb/Pfizer Alliance at WONCA European Conference 2022</a:t>
            </a:r>
          </a:p>
        </p:txBody>
      </p:sp>
      <p:pic>
        <p:nvPicPr>
          <p:cNvPr id="4" name="Picture 3">
            <a:extLst>
              <a:ext uri="{FF2B5EF4-FFF2-40B4-BE49-F238E27FC236}">
                <a16:creationId xmlns:a16="http://schemas.microsoft.com/office/drawing/2014/main" id="{4B23E5B9-814C-41BF-960C-F11D8CECE44F}"/>
              </a:ext>
            </a:extLst>
          </p:cNvPr>
          <p:cNvPicPr>
            <a:picLocks noChangeAspect="1"/>
          </p:cNvPicPr>
          <p:nvPr userDrawn="1"/>
        </p:nvPicPr>
        <p:blipFill rotWithShape="1">
          <a:blip r:embed="rId6" cstate="screen">
            <a:alphaModFix amt="50000"/>
            <a:extLst>
              <a:ext uri="{28A0092B-C50C-407E-A947-70E740481C1C}">
                <a14:useLocalDpi xmlns:a14="http://schemas.microsoft.com/office/drawing/2010/main"/>
              </a:ext>
            </a:extLst>
          </a:blip>
          <a:srcRect l="5993" r="11529"/>
          <a:stretch/>
        </p:blipFill>
        <p:spPr>
          <a:xfrm>
            <a:off x="0" y="1397000"/>
            <a:ext cx="12192000" cy="4748848"/>
          </a:xfrm>
          <a:prstGeom prst="rect">
            <a:avLst/>
          </a:prstGeom>
        </p:spPr>
      </p:pic>
    </p:spTree>
    <p:extLst>
      <p:ext uri="{BB962C8B-B14F-4D97-AF65-F5344CB8AC3E}">
        <p14:creationId xmlns:p14="http://schemas.microsoft.com/office/powerpoint/2010/main" val="3756970641"/>
      </p:ext>
    </p:extLst>
  </p:cSld>
  <p:clrMapOvr>
    <a:masterClrMapping/>
  </p:clrMapOvr>
  <p:extLst>
    <p:ext uri="{DCECCB84-F9BA-43D5-87BE-67443E8EF086}">
      <p15:sldGuideLst xmlns:p15="http://schemas.microsoft.com/office/powerpoint/2012/main">
        <p15:guide id="1" pos="3840">
          <p15:clr>
            <a:srgbClr val="FBAE40"/>
          </p15:clr>
        </p15:guide>
        <p15:guide id="2" pos="43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A5C62-6569-428D-A436-01830037908E}"/>
              </a:ext>
            </a:extLst>
          </p:cNvPr>
          <p:cNvSpPr>
            <a:spLocks noGrp="1"/>
          </p:cNvSpPr>
          <p:nvPr>
            <p:ph idx="1"/>
          </p:nvPr>
        </p:nvSpPr>
        <p:spPr>
          <a:xfrm>
            <a:off x="368299" y="1501200"/>
            <a:ext cx="11452225" cy="4284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9DE13-3AEC-48AC-857A-888515781B5E}"/>
              </a:ext>
            </a:extLst>
          </p:cNvPr>
          <p:cNvSpPr>
            <a:spLocks noGrp="1"/>
          </p:cNvSpPr>
          <p:nvPr>
            <p:ph type="body" sz="quarter" idx="10" hasCustomPrompt="1"/>
          </p:nvPr>
        </p:nvSpPr>
        <p:spPr>
          <a:xfrm>
            <a:off x="368300" y="5886000"/>
            <a:ext cx="11452225" cy="290513"/>
          </a:xfrm>
        </p:spPr>
        <p:txBody>
          <a:bodyPr lIns="0" tIns="0" rIns="0" bIns="0" anchor="b">
            <a:noAutofit/>
          </a:bodyPr>
          <a:lstStyle>
            <a:lvl1pPr marL="0" indent="0">
              <a:spcBef>
                <a:spcPts val="0"/>
              </a:spcBef>
              <a:buNone/>
              <a:defRPr sz="800"/>
            </a:lvl1pPr>
          </a:lstStyle>
          <a:p>
            <a:pPr lvl="0"/>
            <a:r>
              <a:rPr lang="en-US"/>
              <a:t>Footnotes.</a:t>
            </a:r>
            <a:br>
              <a:rPr lang="en-US"/>
            </a:br>
            <a:r>
              <a:rPr lang="en-US"/>
              <a:t>Footnotes.</a:t>
            </a:r>
          </a:p>
        </p:txBody>
      </p:sp>
      <p:sp>
        <p:nvSpPr>
          <p:cNvPr id="2" name="Title 1">
            <a:extLst>
              <a:ext uri="{FF2B5EF4-FFF2-40B4-BE49-F238E27FC236}">
                <a16:creationId xmlns:a16="http://schemas.microsoft.com/office/drawing/2014/main" id="{9805B437-D73C-49B7-A872-E93212B2415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055066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A5C62-6569-428D-A436-01830037908E}"/>
              </a:ext>
            </a:extLst>
          </p:cNvPr>
          <p:cNvSpPr>
            <a:spLocks noGrp="1"/>
          </p:cNvSpPr>
          <p:nvPr>
            <p:ph idx="1"/>
          </p:nvPr>
        </p:nvSpPr>
        <p:spPr>
          <a:xfrm>
            <a:off x="368299" y="1501200"/>
            <a:ext cx="5580000" cy="4284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9DE13-3AEC-48AC-857A-888515781B5E}"/>
              </a:ext>
            </a:extLst>
          </p:cNvPr>
          <p:cNvSpPr>
            <a:spLocks noGrp="1"/>
          </p:cNvSpPr>
          <p:nvPr>
            <p:ph type="body" sz="quarter" idx="10" hasCustomPrompt="1"/>
          </p:nvPr>
        </p:nvSpPr>
        <p:spPr>
          <a:xfrm>
            <a:off x="368300" y="5886000"/>
            <a:ext cx="11452225" cy="290513"/>
          </a:xfrm>
        </p:spPr>
        <p:txBody>
          <a:bodyPr lIns="0" tIns="0" rIns="0" bIns="0" anchor="b">
            <a:noAutofit/>
          </a:bodyPr>
          <a:lstStyle>
            <a:lvl1pPr marL="0" indent="0">
              <a:spcBef>
                <a:spcPts val="0"/>
              </a:spcBef>
              <a:buNone/>
              <a:defRPr sz="800"/>
            </a:lvl1pPr>
          </a:lstStyle>
          <a:p>
            <a:pPr lvl="0"/>
            <a:r>
              <a:rPr lang="en-US"/>
              <a:t>Footnotes.</a:t>
            </a:r>
            <a:br>
              <a:rPr lang="en-US"/>
            </a:br>
            <a:r>
              <a:rPr lang="en-US"/>
              <a:t>Footnotes.</a:t>
            </a:r>
          </a:p>
        </p:txBody>
      </p:sp>
      <p:sp>
        <p:nvSpPr>
          <p:cNvPr id="8" name="Content Placeholder 7">
            <a:extLst>
              <a:ext uri="{FF2B5EF4-FFF2-40B4-BE49-F238E27FC236}">
                <a16:creationId xmlns:a16="http://schemas.microsoft.com/office/drawing/2014/main" id="{755F5041-F7F7-4BC3-B7A6-FA626A7AF905}"/>
              </a:ext>
            </a:extLst>
          </p:cNvPr>
          <p:cNvSpPr>
            <a:spLocks noGrp="1"/>
          </p:cNvSpPr>
          <p:nvPr>
            <p:ph sz="quarter" idx="11"/>
          </p:nvPr>
        </p:nvSpPr>
        <p:spPr>
          <a:xfrm>
            <a:off x="6240524" y="1501200"/>
            <a:ext cx="5580000" cy="428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E01A5B18-CB9B-47B7-9B8E-FED996EF759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00763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D2FA-41A5-4FC3-B5F9-7D8E2EBDB04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5249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71168A3-7E4D-A245-9E07-1DE4597C399B}"/>
              </a:ext>
            </a:extLst>
          </p:cNvPr>
          <p:cNvSpPr>
            <a:spLocks noGrp="1"/>
          </p:cNvSpPr>
          <p:nvPr>
            <p:ph type="ftr" sz="quarter" idx="11"/>
          </p:nvPr>
        </p:nvSpPr>
        <p:spPr/>
        <p:txBody>
          <a:bodyPr/>
          <a:lstStyle/>
          <a:p>
            <a:r>
              <a:rPr lang="en-US"/>
              <a:t>No direct DOAC comparisons are possible as there are no head-to-head studies on DOACs. Real-world data collection only permits hypotheses to be generated and does not allow any statements to be made on causality.</a:t>
            </a:r>
          </a:p>
        </p:txBody>
      </p:sp>
      <p:sp>
        <p:nvSpPr>
          <p:cNvPr id="5" name="Text Placeholder 15">
            <a:extLst>
              <a:ext uri="{FF2B5EF4-FFF2-40B4-BE49-F238E27FC236}">
                <a16:creationId xmlns:a16="http://schemas.microsoft.com/office/drawing/2014/main" id="{833CDD88-3427-442F-8EEA-14DB617E9CDB}"/>
              </a:ext>
            </a:extLst>
          </p:cNvPr>
          <p:cNvSpPr>
            <a:spLocks noGrp="1"/>
          </p:cNvSpPr>
          <p:nvPr>
            <p:ph type="body" sz="quarter" idx="13" hasCustomPrompt="1"/>
          </p:nvPr>
        </p:nvSpPr>
        <p:spPr>
          <a:xfrm>
            <a:off x="838200" y="6339093"/>
            <a:ext cx="3103563" cy="365125"/>
          </a:xfrm>
        </p:spPr>
        <p:txBody>
          <a:bodyPr lIns="0" bIns="0" anchor="b">
            <a:noAutofit/>
          </a:bodyPr>
          <a:lstStyle>
            <a:lvl1pPr marL="0" indent="0">
              <a:buNone/>
              <a:defRPr sz="1000"/>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Footnotes and abbreviations</a:t>
            </a:r>
          </a:p>
        </p:txBody>
      </p:sp>
      <p:sp>
        <p:nvSpPr>
          <p:cNvPr id="6" name="Slide Number Placeholder 20">
            <a:extLst>
              <a:ext uri="{FF2B5EF4-FFF2-40B4-BE49-F238E27FC236}">
                <a16:creationId xmlns:a16="http://schemas.microsoft.com/office/drawing/2014/main" id="{109A3A32-0ED2-461A-A918-E506FDE36AE0}"/>
              </a:ext>
            </a:extLst>
          </p:cNvPr>
          <p:cNvSpPr>
            <a:spLocks noGrp="1"/>
          </p:cNvSpPr>
          <p:nvPr>
            <p:ph type="sldNum" sz="quarter" idx="12"/>
          </p:nvPr>
        </p:nvSpPr>
        <p:spPr>
          <a:xfrm>
            <a:off x="11440512" y="6341530"/>
            <a:ext cx="406879" cy="365125"/>
          </a:xfrm>
        </p:spPr>
        <p:txBody>
          <a:bodyPr/>
          <a:lstStyle/>
          <a:p>
            <a:fld id="{2749EF22-3C42-854E-8913-6E5EF46A80E9}" type="slidenum">
              <a:rPr lang="en-US" smtClean="0"/>
              <a:pPr/>
              <a:t>‹#›</a:t>
            </a:fld>
            <a:endParaRPr lang="en-US"/>
          </a:p>
        </p:txBody>
      </p:sp>
    </p:spTree>
    <p:extLst>
      <p:ext uri="{BB962C8B-B14F-4D97-AF65-F5344CB8AC3E}">
        <p14:creationId xmlns:p14="http://schemas.microsoft.com/office/powerpoint/2010/main" val="30871017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6313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216" y="-8089"/>
            <a:ext cx="11041227" cy="1047733"/>
          </a:xfrm>
        </p:spPr>
        <p:txBody>
          <a:bodyPr>
            <a:normAutofit/>
          </a:bodyPr>
          <a:lstStyle>
            <a:lvl1pPr algn="l">
              <a:defRPr sz="3733">
                <a:solidFill>
                  <a:srgbClr val="76004B"/>
                </a:solidFill>
              </a:defRPr>
            </a:lvl1pPr>
          </a:lstStyle>
          <a:p>
            <a:r>
              <a:rPr lang="en-US"/>
              <a:t>Click to edit Master title style</a:t>
            </a:r>
            <a:endParaRPr lang="en-GB"/>
          </a:p>
        </p:txBody>
      </p:sp>
      <p:sp>
        <p:nvSpPr>
          <p:cNvPr id="8" name="Content Placeholder 7"/>
          <p:cNvSpPr>
            <a:spLocks noGrp="1"/>
          </p:cNvSpPr>
          <p:nvPr>
            <p:ph sz="quarter" idx="13"/>
          </p:nvPr>
        </p:nvSpPr>
        <p:spPr>
          <a:xfrm>
            <a:off x="515232" y="1481600"/>
            <a:ext cx="11160769" cy="4287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p:cNvSpPr>
            <a:spLocks noGrp="1"/>
          </p:cNvSpPr>
          <p:nvPr>
            <p:ph type="body" sz="quarter" idx="16"/>
          </p:nvPr>
        </p:nvSpPr>
        <p:spPr>
          <a:xfrm>
            <a:off x="522314" y="5829311"/>
            <a:ext cx="11045804" cy="308412"/>
          </a:xfrm>
        </p:spPr>
        <p:txBody>
          <a:bodyPr lIns="0" bIns="0" anchor="b">
            <a:noAutofit/>
          </a:bodyPr>
          <a:lstStyle>
            <a:lvl1pPr marL="0" indent="0" algn="l">
              <a:spcBef>
                <a:spcPts val="0"/>
              </a:spcBef>
              <a:spcAft>
                <a:spcPts val="0"/>
              </a:spcAft>
              <a:buNone/>
              <a:defRPr sz="1200" i="1">
                <a:solidFill>
                  <a:srgbClr val="76004B"/>
                </a:solidFill>
              </a:defRPr>
            </a:lvl1pPr>
          </a:lstStyle>
          <a:p>
            <a:pPr lvl="0"/>
            <a:endParaRPr lang="en-GB"/>
          </a:p>
        </p:txBody>
      </p:sp>
      <p:sp>
        <p:nvSpPr>
          <p:cNvPr id="7" name="Text Placeholder 9">
            <a:extLst>
              <a:ext uri="{FF2B5EF4-FFF2-40B4-BE49-F238E27FC236}">
                <a16:creationId xmlns:a16="http://schemas.microsoft.com/office/drawing/2014/main" id="{EA394FC9-6675-476E-B667-DB9F46440D7E}"/>
              </a:ext>
            </a:extLst>
          </p:cNvPr>
          <p:cNvSpPr>
            <a:spLocks noGrp="1"/>
          </p:cNvSpPr>
          <p:nvPr>
            <p:ph type="body" sz="quarter" idx="14"/>
          </p:nvPr>
        </p:nvSpPr>
        <p:spPr>
          <a:xfrm>
            <a:off x="2688336" y="6286523"/>
            <a:ext cx="9310688" cy="506828"/>
          </a:xfrm>
        </p:spPr>
        <p:txBody>
          <a:bodyPr anchor="ctr">
            <a:noAutofit/>
          </a:bodyPr>
          <a:lstStyle>
            <a:lvl1pPr algn="r">
              <a:spcAft>
                <a:spcPts val="0"/>
              </a:spcAft>
              <a:buNone/>
              <a:defRPr sz="1200">
                <a:solidFill>
                  <a:schemeClr val="bg1"/>
                </a:solidFill>
              </a:defRPr>
            </a:lvl1pPr>
          </a:lstStyle>
          <a:p>
            <a:pPr lvl="0"/>
            <a:endParaRPr lang="en-GB"/>
          </a:p>
        </p:txBody>
      </p:sp>
    </p:spTree>
    <p:extLst>
      <p:ext uri="{BB962C8B-B14F-4D97-AF65-F5344CB8AC3E}">
        <p14:creationId xmlns:p14="http://schemas.microsoft.com/office/powerpoint/2010/main" val="27200597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309" y="3"/>
            <a:ext cx="11041227" cy="1047733"/>
          </a:xfrm>
        </p:spPr>
        <p:txBody>
          <a:bodyPr>
            <a:noAutofit/>
          </a:bodyPr>
          <a:lstStyle>
            <a:lvl1pPr algn="l">
              <a:defRPr sz="3733">
                <a:solidFill>
                  <a:srgbClr val="76004B"/>
                </a:solidFill>
              </a:defRPr>
            </a:lvl1pPr>
          </a:lstStyle>
          <a:p>
            <a:r>
              <a:rPr lang="en-US"/>
              <a:t>Click to edit Master title style</a:t>
            </a:r>
            <a:endParaRPr lang="en-GB"/>
          </a:p>
        </p:txBody>
      </p:sp>
      <p:sp>
        <p:nvSpPr>
          <p:cNvPr id="8" name="Content Placeholder 7"/>
          <p:cNvSpPr>
            <a:spLocks noGrp="1"/>
          </p:cNvSpPr>
          <p:nvPr>
            <p:ph sz="quarter" idx="13"/>
          </p:nvPr>
        </p:nvSpPr>
        <p:spPr>
          <a:xfrm>
            <a:off x="522923" y="1333493"/>
            <a:ext cx="11040000" cy="44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9"/>
          <p:cNvSpPr>
            <a:spLocks noGrp="1"/>
          </p:cNvSpPr>
          <p:nvPr>
            <p:ph type="body" sz="quarter" idx="15"/>
          </p:nvPr>
        </p:nvSpPr>
        <p:spPr>
          <a:xfrm>
            <a:off x="522322" y="5829304"/>
            <a:ext cx="11045804" cy="308413"/>
          </a:xfrm>
        </p:spPr>
        <p:txBody>
          <a:bodyPr bIns="0" anchor="b">
            <a:noAutofit/>
          </a:bodyPr>
          <a:lstStyle>
            <a:lvl1pPr marL="0" indent="0" algn="l">
              <a:spcAft>
                <a:spcPts val="0"/>
              </a:spcAft>
              <a:buNone/>
              <a:defRPr sz="1200" i="1">
                <a:solidFill>
                  <a:srgbClr val="76004B"/>
                </a:solidFill>
              </a:defRPr>
            </a:lvl1pPr>
          </a:lstStyle>
          <a:p>
            <a:pPr lvl="0"/>
            <a:endParaRPr lang="en-GB"/>
          </a:p>
        </p:txBody>
      </p:sp>
      <p:sp>
        <p:nvSpPr>
          <p:cNvPr id="6" name="Text Placeholder 9"/>
          <p:cNvSpPr>
            <a:spLocks noGrp="1"/>
          </p:cNvSpPr>
          <p:nvPr>
            <p:ph type="body" sz="quarter" idx="14"/>
          </p:nvPr>
        </p:nvSpPr>
        <p:spPr>
          <a:xfrm>
            <a:off x="2688336" y="6286523"/>
            <a:ext cx="9310688" cy="506828"/>
          </a:xfrm>
        </p:spPr>
        <p:txBody>
          <a:bodyPr anchor="ctr">
            <a:noAutofit/>
          </a:bodyPr>
          <a:lstStyle>
            <a:lvl1pPr algn="r">
              <a:spcAft>
                <a:spcPts val="0"/>
              </a:spcAft>
              <a:buNone/>
              <a:defRPr sz="1200">
                <a:solidFill>
                  <a:schemeClr val="bg1"/>
                </a:solidFill>
              </a:defRPr>
            </a:lvl1pPr>
          </a:lstStyle>
          <a:p>
            <a:pPr lvl="0"/>
            <a:endParaRPr lang="en-GB"/>
          </a:p>
        </p:txBody>
      </p:sp>
    </p:spTree>
    <p:extLst>
      <p:ext uri="{BB962C8B-B14F-4D97-AF65-F5344CB8AC3E}">
        <p14:creationId xmlns:p14="http://schemas.microsoft.com/office/powerpoint/2010/main" val="859266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3" name="Picture 102" descr="A picture containing text&#10;&#10;Description automatically generated">
            <a:extLst>
              <a:ext uri="{FF2B5EF4-FFF2-40B4-BE49-F238E27FC236}">
                <a16:creationId xmlns:a16="http://schemas.microsoft.com/office/drawing/2014/main" id="{856CD44E-755A-4C8D-97D7-C7E02A9772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0" y="0"/>
            <a:ext cx="12188999" cy="6858000"/>
          </a:xfrm>
          <a:prstGeom prst="rect">
            <a:avLst/>
          </a:prstGeom>
        </p:spPr>
      </p:pic>
      <p:sp>
        <p:nvSpPr>
          <p:cNvPr id="2" name="Title 1">
            <a:extLst>
              <a:ext uri="{FF2B5EF4-FFF2-40B4-BE49-F238E27FC236}">
                <a16:creationId xmlns:a16="http://schemas.microsoft.com/office/drawing/2014/main" id="{F3DCCABC-3CE6-447E-B316-A7F7AAAA4FE4}"/>
              </a:ext>
            </a:extLst>
          </p:cNvPr>
          <p:cNvSpPr>
            <a:spLocks noGrp="1"/>
          </p:cNvSpPr>
          <p:nvPr>
            <p:ph type="ctrTitle" hasCustomPrompt="1"/>
          </p:nvPr>
        </p:nvSpPr>
        <p:spPr>
          <a:xfrm>
            <a:off x="374400" y="2599200"/>
            <a:ext cx="6169402" cy="1072515"/>
          </a:xfrm>
        </p:spPr>
        <p:txBody>
          <a:bodyPr anchor="ctr">
            <a:noAutofit/>
          </a:bodyPr>
          <a:lstStyle>
            <a:lvl1pPr algn="l">
              <a:lnSpc>
                <a:spcPct val="90000"/>
              </a:lnSpc>
              <a:defRPr sz="4400">
                <a:solidFill>
                  <a:schemeClr val="accent1"/>
                </a:solidFill>
                <a:latin typeface="+mn-lt"/>
              </a:defRPr>
            </a:lvl1pPr>
          </a:lstStyle>
          <a:p>
            <a:r>
              <a:rPr lang="en-US"/>
              <a:t>Click to edit Master </a:t>
            </a:r>
            <a:br>
              <a:rPr lang="en-US"/>
            </a:br>
            <a:r>
              <a:rPr lang="en-US"/>
              <a:t>title style</a:t>
            </a:r>
            <a:endParaRPr lang="en-GB"/>
          </a:p>
        </p:txBody>
      </p:sp>
      <p:sp>
        <p:nvSpPr>
          <p:cNvPr id="3" name="Subtitle 2">
            <a:extLst>
              <a:ext uri="{FF2B5EF4-FFF2-40B4-BE49-F238E27FC236}">
                <a16:creationId xmlns:a16="http://schemas.microsoft.com/office/drawing/2014/main" id="{4B6C11CA-569E-4B16-8E67-1ED6A465E483}"/>
              </a:ext>
            </a:extLst>
          </p:cNvPr>
          <p:cNvSpPr>
            <a:spLocks noGrp="1"/>
          </p:cNvSpPr>
          <p:nvPr>
            <p:ph type="subTitle" idx="1"/>
          </p:nvPr>
        </p:nvSpPr>
        <p:spPr>
          <a:xfrm>
            <a:off x="374400" y="3938650"/>
            <a:ext cx="5722143" cy="1655762"/>
          </a:xfrm>
        </p:spPr>
        <p:txBody>
          <a:bodyPr>
            <a:noAutofit/>
          </a:bodyPr>
          <a:lstStyle>
            <a:lvl1pPr marL="0" indent="0" algn="l">
              <a:buNone/>
              <a:defRPr sz="2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Box 12">
            <a:extLst>
              <a:ext uri="{FF2B5EF4-FFF2-40B4-BE49-F238E27FC236}">
                <a16:creationId xmlns:a16="http://schemas.microsoft.com/office/drawing/2014/main" id="{7CD0E951-29A9-4120-A9E3-582CA48071FF}"/>
              </a:ext>
            </a:extLst>
          </p:cNvPr>
          <p:cNvSpPr txBox="1"/>
          <p:nvPr userDrawn="1"/>
        </p:nvSpPr>
        <p:spPr>
          <a:xfrm>
            <a:off x="368300" y="6510402"/>
            <a:ext cx="279393" cy="123111"/>
          </a:xfrm>
          <a:prstGeom prst="rect">
            <a:avLst/>
          </a:prstGeom>
          <a:noFill/>
        </p:spPr>
        <p:txBody>
          <a:bodyPr wrap="square" lIns="0" tIns="0" rIns="0" bIns="0" rtlCol="0">
            <a:spAutoFit/>
          </a:bodyPr>
          <a:lstStyle/>
          <a:p>
            <a:pPr algn="l"/>
            <a:r>
              <a:rPr lang="en-GB" sz="800" b="1" err="1">
                <a:solidFill>
                  <a:schemeClr val="accent1"/>
                </a:solidFill>
              </a:rPr>
              <a:t>NVAF</a:t>
            </a:r>
            <a:endParaRPr lang="en-GB" sz="1400" b="1">
              <a:solidFill>
                <a:schemeClr val="accent1"/>
              </a:solidFill>
            </a:endParaRPr>
          </a:p>
        </p:txBody>
      </p:sp>
      <p:cxnSp>
        <p:nvCxnSpPr>
          <p:cNvPr id="14" name="Straight Connector 13">
            <a:extLst>
              <a:ext uri="{FF2B5EF4-FFF2-40B4-BE49-F238E27FC236}">
                <a16:creationId xmlns:a16="http://schemas.microsoft.com/office/drawing/2014/main" id="{2AFDD578-03B0-4583-A20B-ED7A7BBA68D0}"/>
              </a:ext>
            </a:extLst>
          </p:cNvPr>
          <p:cNvCxnSpPr>
            <a:cxnSpLocks/>
          </p:cNvCxnSpPr>
          <p:nvPr userDrawn="1"/>
        </p:nvCxnSpPr>
        <p:spPr>
          <a:xfrm>
            <a:off x="703938" y="6463957"/>
            <a:ext cx="0" cy="21600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5E58F2A-BA0B-4356-8776-49952DD2BE35}"/>
              </a:ext>
            </a:extLst>
          </p:cNvPr>
          <p:cNvSpPr/>
          <p:nvPr userDrawn="1"/>
        </p:nvSpPr>
        <p:spPr>
          <a:xfrm>
            <a:off x="0" y="2599200"/>
            <a:ext cx="183600" cy="107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err="1"/>
          </a:p>
        </p:txBody>
      </p:sp>
      <p:sp>
        <p:nvSpPr>
          <p:cNvPr id="25" name="TextBox 24">
            <a:extLst>
              <a:ext uri="{FF2B5EF4-FFF2-40B4-BE49-F238E27FC236}">
                <a16:creationId xmlns:a16="http://schemas.microsoft.com/office/drawing/2014/main" id="{09C2D373-B3BC-4F32-BEBA-345C24A2D52F}"/>
              </a:ext>
            </a:extLst>
          </p:cNvPr>
          <p:cNvSpPr txBox="1"/>
          <p:nvPr userDrawn="1"/>
        </p:nvSpPr>
        <p:spPr>
          <a:xfrm>
            <a:off x="368300" y="6510402"/>
            <a:ext cx="279393" cy="123111"/>
          </a:xfrm>
          <a:prstGeom prst="rect">
            <a:avLst/>
          </a:prstGeom>
          <a:noFill/>
        </p:spPr>
        <p:txBody>
          <a:bodyPr wrap="square" lIns="0" tIns="0" rIns="0" bIns="0" rtlCol="0">
            <a:noAutofit/>
          </a:bodyPr>
          <a:lstStyle/>
          <a:p>
            <a:pPr algn="l"/>
            <a:r>
              <a:rPr lang="en-GB" sz="800" b="1" err="1">
                <a:solidFill>
                  <a:schemeClr val="accent1"/>
                </a:solidFill>
              </a:rPr>
              <a:t>NVAF</a:t>
            </a:r>
            <a:endParaRPr lang="en-GB" sz="1400" b="1">
              <a:solidFill>
                <a:schemeClr val="accent1"/>
              </a:solidFill>
            </a:endParaRPr>
          </a:p>
        </p:txBody>
      </p:sp>
      <p:cxnSp>
        <p:nvCxnSpPr>
          <p:cNvPr id="26" name="Straight Connector 25">
            <a:extLst>
              <a:ext uri="{FF2B5EF4-FFF2-40B4-BE49-F238E27FC236}">
                <a16:creationId xmlns:a16="http://schemas.microsoft.com/office/drawing/2014/main" id="{5E83950F-DAE2-4E73-8E7D-F5403FE4EF51}"/>
              </a:ext>
            </a:extLst>
          </p:cNvPr>
          <p:cNvCxnSpPr>
            <a:cxnSpLocks/>
          </p:cNvCxnSpPr>
          <p:nvPr userDrawn="1"/>
        </p:nvCxnSpPr>
        <p:spPr>
          <a:xfrm>
            <a:off x="703938" y="6463957"/>
            <a:ext cx="0" cy="21600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BC2D92C-C7DD-479C-AD1F-8BB9EB1197AE}"/>
              </a:ext>
            </a:extLst>
          </p:cNvPr>
          <p:cNvSpPr txBox="1"/>
          <p:nvPr userDrawn="1"/>
        </p:nvSpPr>
        <p:spPr>
          <a:xfrm>
            <a:off x="762556" y="6510402"/>
            <a:ext cx="5028639" cy="123111"/>
          </a:xfrm>
          <a:prstGeom prst="rect">
            <a:avLst/>
          </a:prstGeom>
          <a:noFill/>
        </p:spPr>
        <p:txBody>
          <a:bodyPr wrap="square" lIns="0" tIns="0" rIns="0" bIns="0" rtlCol="0">
            <a:noAutofit/>
          </a:bodyPr>
          <a:lstStyle/>
          <a:p>
            <a:pPr algn="l"/>
            <a:r>
              <a:rPr lang="en-GB" sz="800" b="0">
                <a:solidFill>
                  <a:schemeClr val="accent1"/>
                </a:solidFill>
                <a:latin typeface="+mn-lt"/>
              </a:rPr>
              <a:t>Bristol Myers Squibb/Pfizer Alliance at ESC Congress 2021 </a:t>
            </a:r>
            <a:r>
              <a:rPr lang="en-GB" sz="800" b="0">
                <a:solidFill>
                  <a:schemeClr val="accent1"/>
                </a:solidFill>
                <a:latin typeface="+mn-lt"/>
                <a:cs typeface="Calibri" panose="020F0502020204030204" pitchFamily="34" charset="0"/>
              </a:rPr>
              <a:t>│ Job code</a:t>
            </a:r>
            <a:endParaRPr lang="en-GB" sz="1400" b="0">
              <a:solidFill>
                <a:schemeClr val="accent1"/>
              </a:solidFill>
              <a:latin typeface="+mn-lt"/>
            </a:endParaRPr>
          </a:p>
        </p:txBody>
      </p:sp>
      <p:pic>
        <p:nvPicPr>
          <p:cNvPr id="15" name="Graphic 14">
            <a:extLst>
              <a:ext uri="{FF2B5EF4-FFF2-40B4-BE49-F238E27FC236}">
                <a16:creationId xmlns:a16="http://schemas.microsoft.com/office/drawing/2014/main" id="{F36B5F08-C334-4B60-A1BB-5657A01067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30861" y="6444798"/>
            <a:ext cx="4412872" cy="291600"/>
          </a:xfrm>
          <a:prstGeom prst="rect">
            <a:avLst/>
          </a:prstGeom>
        </p:spPr>
      </p:pic>
      <p:grpSp>
        <p:nvGrpSpPr>
          <p:cNvPr id="98" name="Group 97">
            <a:extLst>
              <a:ext uri="{FF2B5EF4-FFF2-40B4-BE49-F238E27FC236}">
                <a16:creationId xmlns:a16="http://schemas.microsoft.com/office/drawing/2014/main" id="{56FF2C56-2590-470E-B70C-15F72BD6892B}"/>
              </a:ext>
            </a:extLst>
          </p:cNvPr>
          <p:cNvGrpSpPr/>
          <p:nvPr userDrawn="1"/>
        </p:nvGrpSpPr>
        <p:grpSpPr>
          <a:xfrm>
            <a:off x="10856100" y="991349"/>
            <a:ext cx="900000" cy="900000"/>
            <a:chOff x="10856100" y="991349"/>
            <a:chExt cx="900000" cy="900000"/>
          </a:xfrm>
        </p:grpSpPr>
        <p:pic>
          <p:nvPicPr>
            <p:cNvPr id="6" name="Picture 5" descr="A blue planet in space&#10;&#10;Description automatically generated with low confidence">
              <a:extLst>
                <a:ext uri="{FF2B5EF4-FFF2-40B4-BE49-F238E27FC236}">
                  <a16:creationId xmlns:a16="http://schemas.microsoft.com/office/drawing/2014/main" id="{43BE56D8-877C-4B57-A685-B94CE90A9139}"/>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10856100" y="991349"/>
              <a:ext cx="900000" cy="900000"/>
            </a:xfrm>
            <a:prstGeom prst="rect">
              <a:avLst/>
            </a:prstGeom>
          </p:spPr>
        </p:pic>
        <p:grpSp>
          <p:nvGrpSpPr>
            <p:cNvPr id="61" name="Graphic 7">
              <a:extLst>
                <a:ext uri="{FF2B5EF4-FFF2-40B4-BE49-F238E27FC236}">
                  <a16:creationId xmlns:a16="http://schemas.microsoft.com/office/drawing/2014/main" id="{48721FC4-F529-4257-8FE5-AE9167C35ADF}"/>
                </a:ext>
              </a:extLst>
            </p:cNvPr>
            <p:cNvGrpSpPr>
              <a:grpSpLocks noChangeAspect="1"/>
            </p:cNvGrpSpPr>
            <p:nvPr userDrawn="1"/>
          </p:nvGrpSpPr>
          <p:grpSpPr>
            <a:xfrm>
              <a:off x="11144100" y="1246621"/>
              <a:ext cx="324000" cy="353240"/>
              <a:chOff x="7917527" y="-119286"/>
              <a:chExt cx="478771" cy="521970"/>
            </a:xfrm>
            <a:noFill/>
          </p:grpSpPr>
          <p:sp>
            <p:nvSpPr>
              <p:cNvPr id="62" name="Freeform: Shape 61">
                <a:extLst>
                  <a:ext uri="{FF2B5EF4-FFF2-40B4-BE49-F238E27FC236}">
                    <a16:creationId xmlns:a16="http://schemas.microsoft.com/office/drawing/2014/main" id="{C461D5E2-E03C-468E-A6CA-0C300DE542C8}"/>
                  </a:ext>
                </a:extLst>
              </p:cNvPr>
              <p:cNvSpPr/>
              <p:nvPr/>
            </p:nvSpPr>
            <p:spPr>
              <a:xfrm>
                <a:off x="7917527" y="-119286"/>
                <a:ext cx="478771" cy="521970"/>
              </a:xfrm>
              <a:custGeom>
                <a:avLst/>
                <a:gdLst>
                  <a:gd name="connsiteX0" fmla="*/ 240627 w 478771"/>
                  <a:gd name="connsiteY0" fmla="*/ 434340 h 521970"/>
                  <a:gd name="connsiteX1" fmla="*/ 240627 w 478771"/>
                  <a:gd name="connsiteY1" fmla="*/ 437198 h 521970"/>
                  <a:gd name="connsiteX2" fmla="*/ 175857 w 478771"/>
                  <a:gd name="connsiteY2" fmla="*/ 501968 h 521970"/>
                  <a:gd name="connsiteX3" fmla="*/ 97752 w 478771"/>
                  <a:gd name="connsiteY3" fmla="*/ 501968 h 521970"/>
                  <a:gd name="connsiteX4" fmla="*/ 68224 w 478771"/>
                  <a:gd name="connsiteY4" fmla="*/ 477203 h 521970"/>
                  <a:gd name="connsiteX5" fmla="*/ 53937 w 478771"/>
                  <a:gd name="connsiteY5" fmla="*/ 392430 h 521970"/>
                  <a:gd name="connsiteX6" fmla="*/ 41554 w 478771"/>
                  <a:gd name="connsiteY6" fmla="*/ 376238 h 521970"/>
                  <a:gd name="connsiteX7" fmla="*/ 6312 w 478771"/>
                  <a:gd name="connsiteY7" fmla="*/ 358140 h 521970"/>
                  <a:gd name="connsiteX8" fmla="*/ 597 w 478771"/>
                  <a:gd name="connsiteY8" fmla="*/ 344805 h 521970"/>
                  <a:gd name="connsiteX9" fmla="*/ 35839 w 478771"/>
                  <a:gd name="connsiteY9" fmla="*/ 253365 h 521970"/>
                  <a:gd name="connsiteX10" fmla="*/ 38697 w 478771"/>
                  <a:gd name="connsiteY10" fmla="*/ 238125 h 521970"/>
                  <a:gd name="connsiteX11" fmla="*/ 252057 w 478771"/>
                  <a:gd name="connsiteY11" fmla="*/ 0 h 521970"/>
                  <a:gd name="connsiteX12" fmla="*/ 478752 w 478771"/>
                  <a:gd name="connsiteY12" fmla="*/ 226695 h 521970"/>
                  <a:gd name="connsiteX13" fmla="*/ 446367 w 478771"/>
                  <a:gd name="connsiteY13" fmla="*/ 336233 h 521970"/>
                  <a:gd name="connsiteX14" fmla="*/ 420649 w 478771"/>
                  <a:gd name="connsiteY14" fmla="*/ 52197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771" h="521970">
                    <a:moveTo>
                      <a:pt x="240627" y="434340"/>
                    </a:moveTo>
                    <a:lnTo>
                      <a:pt x="240627" y="437198"/>
                    </a:lnTo>
                    <a:cubicBezTo>
                      <a:pt x="240627" y="473393"/>
                      <a:pt x="211099" y="501968"/>
                      <a:pt x="175857" y="501968"/>
                    </a:cubicBezTo>
                    <a:lnTo>
                      <a:pt x="97752" y="501968"/>
                    </a:lnTo>
                    <a:cubicBezTo>
                      <a:pt x="83464" y="501968"/>
                      <a:pt x="71082" y="491490"/>
                      <a:pt x="68224" y="477203"/>
                    </a:cubicBezTo>
                    <a:lnTo>
                      <a:pt x="53937" y="392430"/>
                    </a:lnTo>
                    <a:cubicBezTo>
                      <a:pt x="52984" y="384810"/>
                      <a:pt x="48222" y="379095"/>
                      <a:pt x="41554" y="376238"/>
                    </a:cubicBezTo>
                    <a:lnTo>
                      <a:pt x="6312" y="358140"/>
                    </a:lnTo>
                    <a:cubicBezTo>
                      <a:pt x="1549" y="355283"/>
                      <a:pt x="-1308" y="349568"/>
                      <a:pt x="597" y="344805"/>
                    </a:cubicBezTo>
                    <a:lnTo>
                      <a:pt x="35839" y="253365"/>
                    </a:lnTo>
                    <a:cubicBezTo>
                      <a:pt x="37744" y="248603"/>
                      <a:pt x="38697" y="243840"/>
                      <a:pt x="38697" y="238125"/>
                    </a:cubicBezTo>
                    <a:cubicBezTo>
                      <a:pt x="37744" y="197168"/>
                      <a:pt x="42507" y="0"/>
                      <a:pt x="252057" y="0"/>
                    </a:cubicBezTo>
                    <a:cubicBezTo>
                      <a:pt x="485419" y="0"/>
                      <a:pt x="478752" y="226695"/>
                      <a:pt x="478752" y="226695"/>
                    </a:cubicBezTo>
                    <a:cubicBezTo>
                      <a:pt x="478752" y="226695"/>
                      <a:pt x="479704" y="289560"/>
                      <a:pt x="446367" y="336233"/>
                    </a:cubicBezTo>
                    <a:cubicBezTo>
                      <a:pt x="413029" y="382905"/>
                      <a:pt x="420649" y="521970"/>
                      <a:pt x="420649" y="521970"/>
                    </a:cubicBezTo>
                  </a:path>
                </a:pathLst>
              </a:custGeom>
              <a:noFill/>
              <a:ln w="19050" cap="rnd">
                <a:solidFill>
                  <a:schemeClr val="bg1"/>
                </a:solidFill>
                <a:prstDash val="solid"/>
                <a:miter/>
              </a:ln>
            </p:spPr>
            <p:txBody>
              <a:bodyPr rtlCol="0" anchor="ctr"/>
              <a:lstStyle/>
              <a:p>
                <a:endParaRPr lang="en-GB"/>
              </a:p>
            </p:txBody>
          </p:sp>
          <p:grpSp>
            <p:nvGrpSpPr>
              <p:cNvPr id="63" name="Graphic 7">
                <a:extLst>
                  <a:ext uri="{FF2B5EF4-FFF2-40B4-BE49-F238E27FC236}">
                    <a16:creationId xmlns:a16="http://schemas.microsoft.com/office/drawing/2014/main" id="{D2139CAD-1541-4CFC-989B-F53840F43B10}"/>
                  </a:ext>
                </a:extLst>
              </p:cNvPr>
              <p:cNvGrpSpPr/>
              <p:nvPr/>
            </p:nvGrpSpPr>
            <p:grpSpPr>
              <a:xfrm>
                <a:off x="8023851" y="-59279"/>
                <a:ext cx="316230" cy="260984"/>
                <a:chOff x="8023851" y="-59279"/>
                <a:chExt cx="316230" cy="260984"/>
              </a:xfrm>
              <a:noFill/>
            </p:grpSpPr>
            <p:sp>
              <p:nvSpPr>
                <p:cNvPr id="64" name="Freeform: Shape 63">
                  <a:extLst>
                    <a:ext uri="{FF2B5EF4-FFF2-40B4-BE49-F238E27FC236}">
                      <a16:creationId xmlns:a16="http://schemas.microsoft.com/office/drawing/2014/main" id="{92E9BEFE-D8E3-4AAE-B586-D234705128C6}"/>
                    </a:ext>
                  </a:extLst>
                </p:cNvPr>
                <p:cNvSpPr/>
                <p:nvPr/>
              </p:nvSpPr>
              <p:spPr>
                <a:xfrm>
                  <a:off x="8121006" y="74070"/>
                  <a:ext cx="125729" cy="127634"/>
                </a:xfrm>
                <a:custGeom>
                  <a:avLst/>
                  <a:gdLst>
                    <a:gd name="connsiteX0" fmla="*/ 125730 w 125729"/>
                    <a:gd name="connsiteY0" fmla="*/ 127635 h 127634"/>
                    <a:gd name="connsiteX1" fmla="*/ 125730 w 125729"/>
                    <a:gd name="connsiteY1" fmla="*/ 100013 h 127634"/>
                    <a:gd name="connsiteX2" fmla="*/ 92392 w 125729"/>
                    <a:gd name="connsiteY2" fmla="*/ 66675 h 127634"/>
                    <a:gd name="connsiteX3" fmla="*/ 33338 w 125729"/>
                    <a:gd name="connsiteY3" fmla="*/ 66675 h 127634"/>
                    <a:gd name="connsiteX4" fmla="*/ 0 w 125729"/>
                    <a:gd name="connsiteY4" fmla="*/ 33338 h 127634"/>
                    <a:gd name="connsiteX5" fmla="*/ 33338 w 125729"/>
                    <a:gd name="connsiteY5" fmla="*/ 0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29" h="127634">
                      <a:moveTo>
                        <a:pt x="125730" y="127635"/>
                      </a:moveTo>
                      <a:lnTo>
                        <a:pt x="125730" y="100013"/>
                      </a:lnTo>
                      <a:cubicBezTo>
                        <a:pt x="125730" y="81915"/>
                        <a:pt x="110490" y="66675"/>
                        <a:pt x="92392" y="66675"/>
                      </a:cubicBezTo>
                      <a:lnTo>
                        <a:pt x="33338" y="66675"/>
                      </a:lnTo>
                      <a:cubicBezTo>
                        <a:pt x="15240" y="66675"/>
                        <a:pt x="0" y="51435"/>
                        <a:pt x="0" y="33338"/>
                      </a:cubicBezTo>
                      <a:cubicBezTo>
                        <a:pt x="0" y="15240"/>
                        <a:pt x="15240" y="0"/>
                        <a:pt x="33338" y="0"/>
                      </a:cubicBezTo>
                    </a:path>
                  </a:pathLst>
                </a:custGeom>
                <a:noFill/>
                <a:ln w="19050" cap="rnd">
                  <a:solidFill>
                    <a:schemeClr val="bg1"/>
                  </a:solid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0D6C902D-8B52-46D4-B2CF-50E080F980EB}"/>
                    </a:ext>
                  </a:extLst>
                </p:cNvPr>
                <p:cNvSpPr/>
                <p:nvPr/>
              </p:nvSpPr>
              <p:spPr>
                <a:xfrm>
                  <a:off x="8138151" y="15446"/>
                  <a:ext cx="56718" cy="40526"/>
                </a:xfrm>
                <a:custGeom>
                  <a:avLst/>
                  <a:gdLst>
                    <a:gd name="connsiteX0" fmla="*/ 0 w 56718"/>
                    <a:gd name="connsiteY0" fmla="*/ 18619 h 40526"/>
                    <a:gd name="connsiteX1" fmla="*/ 38100 w 56718"/>
                    <a:gd name="connsiteY1" fmla="*/ 2426 h 40526"/>
                    <a:gd name="connsiteX2" fmla="*/ 54293 w 56718"/>
                    <a:gd name="connsiteY2" fmla="*/ 40526 h 40526"/>
                  </a:gdLst>
                  <a:ahLst/>
                  <a:cxnLst>
                    <a:cxn ang="0">
                      <a:pos x="connsiteX0" y="connsiteY0"/>
                    </a:cxn>
                    <a:cxn ang="0">
                      <a:pos x="connsiteX1" y="connsiteY1"/>
                    </a:cxn>
                    <a:cxn ang="0">
                      <a:pos x="connsiteX2" y="connsiteY2"/>
                    </a:cxn>
                  </a:cxnLst>
                  <a:rect l="l" t="t" r="r" b="b"/>
                  <a:pathLst>
                    <a:path w="56718" h="40526">
                      <a:moveTo>
                        <a:pt x="0" y="18619"/>
                      </a:moveTo>
                      <a:cubicBezTo>
                        <a:pt x="5715" y="3379"/>
                        <a:pt x="22860" y="-4241"/>
                        <a:pt x="38100" y="2426"/>
                      </a:cubicBezTo>
                      <a:cubicBezTo>
                        <a:pt x="53340" y="8141"/>
                        <a:pt x="60960" y="25286"/>
                        <a:pt x="54293" y="40526"/>
                      </a:cubicBezTo>
                    </a:path>
                  </a:pathLst>
                </a:custGeom>
                <a:noFill/>
                <a:ln w="19050" cap="rnd">
                  <a:solidFill>
                    <a:schemeClr val="bg1"/>
                  </a:solid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F85B254C-E8A6-4743-A5B0-FBA8740519AC}"/>
                    </a:ext>
                  </a:extLst>
                </p:cNvPr>
                <p:cNvSpPr/>
                <p:nvPr/>
              </p:nvSpPr>
              <p:spPr>
                <a:xfrm>
                  <a:off x="8023851" y="4538"/>
                  <a:ext cx="97154" cy="108584"/>
                </a:xfrm>
                <a:custGeom>
                  <a:avLst/>
                  <a:gdLst>
                    <a:gd name="connsiteX0" fmla="*/ 54292 w 97154"/>
                    <a:gd name="connsiteY0" fmla="*/ 0 h 108584"/>
                    <a:gd name="connsiteX1" fmla="*/ 0 w 97154"/>
                    <a:gd name="connsiteY1" fmla="*/ 54292 h 108584"/>
                    <a:gd name="connsiteX2" fmla="*/ 54292 w 97154"/>
                    <a:gd name="connsiteY2" fmla="*/ 108585 h 108584"/>
                    <a:gd name="connsiteX3" fmla="*/ 97155 w 97154"/>
                    <a:gd name="connsiteY3" fmla="*/ 108585 h 108584"/>
                  </a:gdLst>
                  <a:ahLst/>
                  <a:cxnLst>
                    <a:cxn ang="0">
                      <a:pos x="connsiteX0" y="connsiteY0"/>
                    </a:cxn>
                    <a:cxn ang="0">
                      <a:pos x="connsiteX1" y="connsiteY1"/>
                    </a:cxn>
                    <a:cxn ang="0">
                      <a:pos x="connsiteX2" y="connsiteY2"/>
                    </a:cxn>
                    <a:cxn ang="0">
                      <a:pos x="connsiteX3" y="connsiteY3"/>
                    </a:cxn>
                  </a:cxnLst>
                  <a:rect l="l" t="t" r="r" b="b"/>
                  <a:pathLst>
                    <a:path w="97154" h="108584">
                      <a:moveTo>
                        <a:pt x="54292" y="0"/>
                      </a:moveTo>
                      <a:cubicBezTo>
                        <a:pt x="24765" y="0"/>
                        <a:pt x="0" y="23813"/>
                        <a:pt x="0" y="54292"/>
                      </a:cubicBezTo>
                      <a:cubicBezTo>
                        <a:pt x="0" y="83820"/>
                        <a:pt x="23813" y="108585"/>
                        <a:pt x="54292" y="108585"/>
                      </a:cubicBezTo>
                      <a:lnTo>
                        <a:pt x="97155" y="108585"/>
                      </a:lnTo>
                    </a:path>
                  </a:pathLst>
                </a:custGeom>
                <a:noFill/>
                <a:ln w="19050" cap="rnd">
                  <a:solidFill>
                    <a:schemeClr val="bg1"/>
                  </a:solid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B51756C0-8611-41AF-8670-CFF8046054DE}"/>
                    </a:ext>
                  </a:extLst>
                </p:cNvPr>
                <p:cNvSpPr/>
                <p:nvPr/>
              </p:nvSpPr>
              <p:spPr>
                <a:xfrm>
                  <a:off x="8207684" y="50257"/>
                  <a:ext cx="50973" cy="50021"/>
                </a:xfrm>
                <a:custGeom>
                  <a:avLst/>
                  <a:gdLst>
                    <a:gd name="connsiteX0" fmla="*/ 42863 w 50973"/>
                    <a:gd name="connsiteY0" fmla="*/ 0 h 50021"/>
                    <a:gd name="connsiteX1" fmla="*/ 41910 w 50973"/>
                    <a:gd name="connsiteY1" fmla="*/ 41910 h 50021"/>
                    <a:gd name="connsiteX2" fmla="*/ 0 w 50973"/>
                    <a:gd name="connsiteY2" fmla="*/ 40958 h 50021"/>
                  </a:gdLst>
                  <a:ahLst/>
                  <a:cxnLst>
                    <a:cxn ang="0">
                      <a:pos x="connsiteX0" y="connsiteY0"/>
                    </a:cxn>
                    <a:cxn ang="0">
                      <a:pos x="connsiteX1" y="connsiteY1"/>
                    </a:cxn>
                    <a:cxn ang="0">
                      <a:pos x="connsiteX2" y="connsiteY2"/>
                    </a:cxn>
                  </a:cxnLst>
                  <a:rect l="l" t="t" r="r" b="b"/>
                  <a:pathLst>
                    <a:path w="50973" h="50021">
                      <a:moveTo>
                        <a:pt x="42863" y="0"/>
                      </a:moveTo>
                      <a:cubicBezTo>
                        <a:pt x="54293" y="11430"/>
                        <a:pt x="53340" y="30480"/>
                        <a:pt x="41910" y="41910"/>
                      </a:cubicBezTo>
                      <a:cubicBezTo>
                        <a:pt x="30480" y="53340"/>
                        <a:pt x="11430" y="52388"/>
                        <a:pt x="0" y="40958"/>
                      </a:cubicBezTo>
                    </a:path>
                  </a:pathLst>
                </a:custGeom>
                <a:noFill/>
                <a:ln w="19050" cap="rnd">
                  <a:solidFill>
                    <a:schemeClr val="bg1"/>
                  </a:solid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936B603B-2540-45EB-9AFD-22F8753B33BF}"/>
                    </a:ext>
                  </a:extLst>
                </p:cNvPr>
                <p:cNvSpPr/>
                <p:nvPr/>
              </p:nvSpPr>
              <p:spPr>
                <a:xfrm>
                  <a:off x="8078143" y="-59279"/>
                  <a:ext cx="261937" cy="199072"/>
                </a:xfrm>
                <a:custGeom>
                  <a:avLst/>
                  <a:gdLst>
                    <a:gd name="connsiteX0" fmla="*/ 0 w 261937"/>
                    <a:gd name="connsiteY0" fmla="*/ 63818 h 199072"/>
                    <a:gd name="connsiteX1" fmla="*/ 44768 w 261937"/>
                    <a:gd name="connsiteY1" fmla="*/ 19050 h 199072"/>
                    <a:gd name="connsiteX2" fmla="*/ 80010 w 261937"/>
                    <a:gd name="connsiteY2" fmla="*/ 36195 h 199072"/>
                    <a:gd name="connsiteX3" fmla="*/ 117158 w 261937"/>
                    <a:gd name="connsiteY3" fmla="*/ 0 h 199072"/>
                    <a:gd name="connsiteX4" fmla="*/ 154305 w 261937"/>
                    <a:gd name="connsiteY4" fmla="*/ 37148 h 199072"/>
                    <a:gd name="connsiteX5" fmla="*/ 154305 w 261937"/>
                    <a:gd name="connsiteY5" fmla="*/ 37148 h 199072"/>
                    <a:gd name="connsiteX6" fmla="*/ 206692 w 261937"/>
                    <a:gd name="connsiteY6" fmla="*/ 80962 h 199072"/>
                    <a:gd name="connsiteX7" fmla="*/ 217170 w 261937"/>
                    <a:gd name="connsiteY7" fmla="*/ 91440 h 199072"/>
                    <a:gd name="connsiteX8" fmla="*/ 261938 w 261937"/>
                    <a:gd name="connsiteY8" fmla="*/ 144780 h 199072"/>
                    <a:gd name="connsiteX9" fmla="*/ 207645 w 261937"/>
                    <a:gd name="connsiteY9" fmla="*/ 199072 h 1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37" h="199072">
                      <a:moveTo>
                        <a:pt x="0" y="63818"/>
                      </a:moveTo>
                      <a:cubicBezTo>
                        <a:pt x="0" y="39053"/>
                        <a:pt x="20003" y="19050"/>
                        <a:pt x="44768" y="19050"/>
                      </a:cubicBezTo>
                      <a:cubicBezTo>
                        <a:pt x="59055" y="19050"/>
                        <a:pt x="71438" y="25718"/>
                        <a:pt x="80010" y="36195"/>
                      </a:cubicBezTo>
                      <a:cubicBezTo>
                        <a:pt x="80010" y="16193"/>
                        <a:pt x="96203" y="0"/>
                        <a:pt x="117158" y="0"/>
                      </a:cubicBezTo>
                      <a:cubicBezTo>
                        <a:pt x="138113" y="0"/>
                        <a:pt x="154305" y="16193"/>
                        <a:pt x="154305" y="37148"/>
                      </a:cubicBezTo>
                      <a:lnTo>
                        <a:pt x="154305" y="37148"/>
                      </a:lnTo>
                      <a:cubicBezTo>
                        <a:pt x="180975" y="37148"/>
                        <a:pt x="201930" y="56198"/>
                        <a:pt x="206692" y="80962"/>
                      </a:cubicBezTo>
                      <a:cubicBezTo>
                        <a:pt x="207645" y="86678"/>
                        <a:pt x="211455" y="90487"/>
                        <a:pt x="217170" y="91440"/>
                      </a:cubicBezTo>
                      <a:cubicBezTo>
                        <a:pt x="242888" y="96203"/>
                        <a:pt x="261938" y="118110"/>
                        <a:pt x="261938" y="144780"/>
                      </a:cubicBezTo>
                      <a:cubicBezTo>
                        <a:pt x="261938" y="174308"/>
                        <a:pt x="238125" y="199072"/>
                        <a:pt x="207645" y="199072"/>
                      </a:cubicBezTo>
                    </a:path>
                  </a:pathLst>
                </a:custGeom>
                <a:noFill/>
                <a:ln w="19050" cap="rnd">
                  <a:solidFill>
                    <a:schemeClr val="bg1"/>
                  </a:solidFill>
                  <a:prstDash val="solid"/>
                  <a:miter/>
                </a:ln>
              </p:spPr>
              <p:txBody>
                <a:bodyPr rtlCol="0" anchor="ctr"/>
                <a:lstStyle/>
                <a:p>
                  <a:endParaRPr lang="en-GB"/>
                </a:p>
              </p:txBody>
            </p:sp>
          </p:grpSp>
        </p:grpSp>
      </p:grpSp>
      <p:grpSp>
        <p:nvGrpSpPr>
          <p:cNvPr id="99" name="Group 98">
            <a:extLst>
              <a:ext uri="{FF2B5EF4-FFF2-40B4-BE49-F238E27FC236}">
                <a16:creationId xmlns:a16="http://schemas.microsoft.com/office/drawing/2014/main" id="{23F92ACF-7C47-412D-9FCA-A1440C6F4716}"/>
              </a:ext>
            </a:extLst>
          </p:cNvPr>
          <p:cNvGrpSpPr/>
          <p:nvPr userDrawn="1"/>
        </p:nvGrpSpPr>
        <p:grpSpPr>
          <a:xfrm>
            <a:off x="10856100" y="1997863"/>
            <a:ext cx="898479" cy="900000"/>
            <a:chOff x="10856100" y="1997864"/>
            <a:chExt cx="898479" cy="900000"/>
          </a:xfrm>
        </p:grpSpPr>
        <p:pic>
          <p:nvPicPr>
            <p:cNvPr id="8" name="Picture 7" descr="A blue planet in space&#10;&#10;Description automatically generated with low confidence">
              <a:extLst>
                <a:ext uri="{FF2B5EF4-FFF2-40B4-BE49-F238E27FC236}">
                  <a16:creationId xmlns:a16="http://schemas.microsoft.com/office/drawing/2014/main" id="{93B36D59-B3FF-42EA-972F-4CF289755D4F}"/>
                </a:ext>
              </a:extLst>
            </p:cNvPr>
            <p:cNvPicPr>
              <a:picLocks noChangeAspect="1"/>
            </p:cNvPicPr>
            <p:nvPr userDrawn="1"/>
          </p:nvPicPr>
          <p:blipFill>
            <a:blip r:embed="rId6" cstate="screen">
              <a:alphaModFix/>
              <a:extLst>
                <a:ext uri="{28A0092B-C50C-407E-A947-70E740481C1C}">
                  <a14:useLocalDpi xmlns:a14="http://schemas.microsoft.com/office/drawing/2010/main"/>
                </a:ext>
              </a:extLst>
            </a:blip>
            <a:stretch>
              <a:fillRect/>
            </a:stretch>
          </p:blipFill>
          <p:spPr>
            <a:xfrm>
              <a:off x="10856100" y="1997864"/>
              <a:ext cx="898479" cy="900000"/>
            </a:xfrm>
            <a:prstGeom prst="rect">
              <a:avLst/>
            </a:prstGeom>
          </p:spPr>
        </p:pic>
        <p:grpSp>
          <p:nvGrpSpPr>
            <p:cNvPr id="69" name="Graphic 7">
              <a:extLst>
                <a:ext uri="{FF2B5EF4-FFF2-40B4-BE49-F238E27FC236}">
                  <a16:creationId xmlns:a16="http://schemas.microsoft.com/office/drawing/2014/main" id="{396EC107-DEC2-45EC-9535-256AD9127189}"/>
                </a:ext>
              </a:extLst>
            </p:cNvPr>
            <p:cNvGrpSpPr>
              <a:grpSpLocks noChangeAspect="1"/>
            </p:cNvGrpSpPr>
            <p:nvPr userDrawn="1"/>
          </p:nvGrpSpPr>
          <p:grpSpPr>
            <a:xfrm>
              <a:off x="11114144" y="2285864"/>
              <a:ext cx="382390" cy="324000"/>
              <a:chOff x="7867641" y="1404713"/>
              <a:chExt cx="580072" cy="491489"/>
            </a:xfrm>
            <a:solidFill>
              <a:schemeClr val="bg1"/>
            </a:solidFill>
          </p:grpSpPr>
          <p:grpSp>
            <p:nvGrpSpPr>
              <p:cNvPr id="70" name="Graphic 7">
                <a:extLst>
                  <a:ext uri="{FF2B5EF4-FFF2-40B4-BE49-F238E27FC236}">
                    <a16:creationId xmlns:a16="http://schemas.microsoft.com/office/drawing/2014/main" id="{EFF56E7F-DFCF-4FB5-9CC4-FC61DB056332}"/>
                  </a:ext>
                </a:extLst>
              </p:cNvPr>
              <p:cNvGrpSpPr/>
              <p:nvPr/>
            </p:nvGrpSpPr>
            <p:grpSpPr>
              <a:xfrm>
                <a:off x="7867641" y="1404713"/>
                <a:ext cx="579119" cy="102869"/>
                <a:chOff x="7867641" y="1404713"/>
                <a:chExt cx="579119" cy="102869"/>
              </a:xfrm>
              <a:grpFill/>
            </p:grpSpPr>
            <p:sp>
              <p:nvSpPr>
                <p:cNvPr id="74" name="Freeform: Shape 73">
                  <a:extLst>
                    <a:ext uri="{FF2B5EF4-FFF2-40B4-BE49-F238E27FC236}">
                      <a16:creationId xmlns:a16="http://schemas.microsoft.com/office/drawing/2014/main" id="{F7731BDF-F6B2-4F18-98A8-1AB7B1CDBFB8}"/>
                    </a:ext>
                  </a:extLst>
                </p:cNvPr>
                <p:cNvSpPr/>
                <p:nvPr/>
              </p:nvSpPr>
              <p:spPr>
                <a:xfrm>
                  <a:off x="7867641" y="1406618"/>
                  <a:ext cx="79057" cy="99059"/>
                </a:xfrm>
                <a:custGeom>
                  <a:avLst/>
                  <a:gdLst>
                    <a:gd name="connsiteX0" fmla="*/ 0 w 79057"/>
                    <a:gd name="connsiteY0" fmla="*/ 0 h 99059"/>
                    <a:gd name="connsiteX1" fmla="*/ 79058 w 79057"/>
                    <a:gd name="connsiteY1" fmla="*/ 0 h 99059"/>
                    <a:gd name="connsiteX2" fmla="*/ 79058 w 79057"/>
                    <a:gd name="connsiteY2" fmla="*/ 23813 h 99059"/>
                    <a:gd name="connsiteX3" fmla="*/ 27622 w 79057"/>
                    <a:gd name="connsiteY3" fmla="*/ 23813 h 99059"/>
                    <a:gd name="connsiteX4" fmla="*/ 27622 w 79057"/>
                    <a:gd name="connsiteY4" fmla="*/ 40958 h 99059"/>
                    <a:gd name="connsiteX5" fmla="*/ 74295 w 79057"/>
                    <a:gd name="connsiteY5" fmla="*/ 40958 h 99059"/>
                    <a:gd name="connsiteX6" fmla="*/ 74295 w 79057"/>
                    <a:gd name="connsiteY6" fmla="*/ 63817 h 99059"/>
                    <a:gd name="connsiteX7" fmla="*/ 27622 w 79057"/>
                    <a:gd name="connsiteY7" fmla="*/ 63817 h 99059"/>
                    <a:gd name="connsiteX8" fmla="*/ 27622 w 79057"/>
                    <a:gd name="connsiteY8" fmla="*/ 99060 h 99059"/>
                    <a:gd name="connsiteX9" fmla="*/ 0 w 79057"/>
                    <a:gd name="connsiteY9" fmla="*/ 99060 h 99059"/>
                    <a:gd name="connsiteX10" fmla="*/ 0 w 79057"/>
                    <a:gd name="connsiteY10" fmla="*/ 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057" h="99059">
                      <a:moveTo>
                        <a:pt x="0" y="0"/>
                      </a:moveTo>
                      <a:lnTo>
                        <a:pt x="79058" y="0"/>
                      </a:lnTo>
                      <a:lnTo>
                        <a:pt x="79058" y="23813"/>
                      </a:lnTo>
                      <a:lnTo>
                        <a:pt x="27622" y="23813"/>
                      </a:lnTo>
                      <a:lnTo>
                        <a:pt x="27622" y="40958"/>
                      </a:lnTo>
                      <a:lnTo>
                        <a:pt x="74295" y="40958"/>
                      </a:lnTo>
                      <a:lnTo>
                        <a:pt x="74295" y="63817"/>
                      </a:lnTo>
                      <a:lnTo>
                        <a:pt x="27622" y="63817"/>
                      </a:lnTo>
                      <a:lnTo>
                        <a:pt x="27622" y="99060"/>
                      </a:lnTo>
                      <a:lnTo>
                        <a:pt x="0" y="99060"/>
                      </a:lnTo>
                      <a:lnTo>
                        <a:pt x="0" y="0"/>
                      </a:lnTo>
                      <a:close/>
                    </a:path>
                  </a:pathLst>
                </a:custGeom>
                <a:grp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5B9B2BE8-9B50-414C-9B6D-8F6F4027A7F1}"/>
                    </a:ext>
                  </a:extLst>
                </p:cNvPr>
                <p:cNvSpPr/>
                <p:nvPr/>
              </p:nvSpPr>
              <p:spPr>
                <a:xfrm>
                  <a:off x="7938126" y="1405665"/>
                  <a:ext cx="110489" cy="99060"/>
                </a:xfrm>
                <a:custGeom>
                  <a:avLst/>
                  <a:gdLst>
                    <a:gd name="connsiteX0" fmla="*/ 41910 w 110489"/>
                    <a:gd name="connsiteY0" fmla="*/ 0 h 99060"/>
                    <a:gd name="connsiteX1" fmla="*/ 68580 w 110489"/>
                    <a:gd name="connsiteY1" fmla="*/ 0 h 99060"/>
                    <a:gd name="connsiteX2" fmla="*/ 110490 w 110489"/>
                    <a:gd name="connsiteY2" fmla="*/ 99060 h 99060"/>
                    <a:gd name="connsiteX3" fmla="*/ 80963 w 110489"/>
                    <a:gd name="connsiteY3" fmla="*/ 99060 h 99060"/>
                    <a:gd name="connsiteX4" fmla="*/ 73343 w 110489"/>
                    <a:gd name="connsiteY4" fmla="*/ 80963 h 99060"/>
                    <a:gd name="connsiteX5" fmla="*/ 35243 w 110489"/>
                    <a:gd name="connsiteY5" fmla="*/ 80963 h 99060"/>
                    <a:gd name="connsiteX6" fmla="*/ 28575 w 110489"/>
                    <a:gd name="connsiteY6" fmla="*/ 99060 h 99060"/>
                    <a:gd name="connsiteX7" fmla="*/ 0 w 110489"/>
                    <a:gd name="connsiteY7" fmla="*/ 99060 h 99060"/>
                    <a:gd name="connsiteX8" fmla="*/ 41910 w 110489"/>
                    <a:gd name="connsiteY8" fmla="*/ 0 h 99060"/>
                    <a:gd name="connsiteX9" fmla="*/ 65723 w 110489"/>
                    <a:gd name="connsiteY9" fmla="*/ 60008 h 99060"/>
                    <a:gd name="connsiteX10" fmla="*/ 54293 w 110489"/>
                    <a:gd name="connsiteY10" fmla="*/ 32385 h 99060"/>
                    <a:gd name="connsiteX11" fmla="*/ 42863 w 110489"/>
                    <a:gd name="connsiteY11" fmla="*/ 60008 h 99060"/>
                    <a:gd name="connsiteX12" fmla="*/ 65723 w 110489"/>
                    <a:gd name="connsiteY12" fmla="*/ 60008 h 9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89" h="99060">
                      <a:moveTo>
                        <a:pt x="41910" y="0"/>
                      </a:moveTo>
                      <a:lnTo>
                        <a:pt x="68580" y="0"/>
                      </a:lnTo>
                      <a:lnTo>
                        <a:pt x="110490" y="99060"/>
                      </a:lnTo>
                      <a:lnTo>
                        <a:pt x="80963" y="99060"/>
                      </a:lnTo>
                      <a:lnTo>
                        <a:pt x="73343" y="80963"/>
                      </a:lnTo>
                      <a:lnTo>
                        <a:pt x="35243" y="80963"/>
                      </a:lnTo>
                      <a:lnTo>
                        <a:pt x="28575" y="99060"/>
                      </a:lnTo>
                      <a:lnTo>
                        <a:pt x="0" y="99060"/>
                      </a:lnTo>
                      <a:lnTo>
                        <a:pt x="41910" y="0"/>
                      </a:lnTo>
                      <a:close/>
                      <a:moveTo>
                        <a:pt x="65723" y="60008"/>
                      </a:moveTo>
                      <a:lnTo>
                        <a:pt x="54293" y="32385"/>
                      </a:lnTo>
                      <a:lnTo>
                        <a:pt x="42863" y="60008"/>
                      </a:lnTo>
                      <a:lnTo>
                        <a:pt x="65723" y="60008"/>
                      </a:lnTo>
                      <a:close/>
                    </a:path>
                  </a:pathLst>
                </a:custGeom>
                <a:grpFill/>
                <a:ln w="952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0CFF09A2-6A95-4813-8903-F5C729D30848}"/>
                    </a:ext>
                  </a:extLst>
                </p:cNvPr>
                <p:cNvSpPr/>
                <p:nvPr/>
              </p:nvSpPr>
              <p:spPr>
                <a:xfrm>
                  <a:off x="8046711" y="1404713"/>
                  <a:ext cx="94297" cy="101917"/>
                </a:xfrm>
                <a:custGeom>
                  <a:avLst/>
                  <a:gdLst>
                    <a:gd name="connsiteX0" fmla="*/ 0 w 94297"/>
                    <a:gd name="connsiteY0" fmla="*/ 51435 h 101917"/>
                    <a:gd name="connsiteX1" fmla="*/ 0 w 94297"/>
                    <a:gd name="connsiteY1" fmla="*/ 51435 h 101917"/>
                    <a:gd name="connsiteX2" fmla="*/ 52388 w 94297"/>
                    <a:gd name="connsiteY2" fmla="*/ 0 h 101917"/>
                    <a:gd name="connsiteX3" fmla="*/ 94298 w 94297"/>
                    <a:gd name="connsiteY3" fmla="*/ 20955 h 101917"/>
                    <a:gd name="connsiteX4" fmla="*/ 73342 w 94297"/>
                    <a:gd name="connsiteY4" fmla="*/ 37147 h 101917"/>
                    <a:gd name="connsiteX5" fmla="*/ 51435 w 94297"/>
                    <a:gd name="connsiteY5" fmla="*/ 25717 h 101917"/>
                    <a:gd name="connsiteX6" fmla="*/ 27622 w 94297"/>
                    <a:gd name="connsiteY6" fmla="*/ 51435 h 101917"/>
                    <a:gd name="connsiteX7" fmla="*/ 27622 w 94297"/>
                    <a:gd name="connsiteY7" fmla="*/ 51435 h 101917"/>
                    <a:gd name="connsiteX8" fmla="*/ 51435 w 94297"/>
                    <a:gd name="connsiteY8" fmla="*/ 78105 h 101917"/>
                    <a:gd name="connsiteX9" fmla="*/ 73342 w 94297"/>
                    <a:gd name="connsiteY9" fmla="*/ 65722 h 101917"/>
                    <a:gd name="connsiteX10" fmla="*/ 94298 w 94297"/>
                    <a:gd name="connsiteY10" fmla="*/ 80010 h 101917"/>
                    <a:gd name="connsiteX11" fmla="*/ 50482 w 94297"/>
                    <a:gd name="connsiteY11" fmla="*/ 101917 h 101917"/>
                    <a:gd name="connsiteX12" fmla="*/ 0 w 94297"/>
                    <a:gd name="connsiteY12" fmla="*/ 51435 h 1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297" h="101917">
                      <a:moveTo>
                        <a:pt x="0" y="51435"/>
                      </a:moveTo>
                      <a:lnTo>
                        <a:pt x="0" y="51435"/>
                      </a:lnTo>
                      <a:cubicBezTo>
                        <a:pt x="0" y="22860"/>
                        <a:pt x="21907" y="0"/>
                        <a:pt x="52388" y="0"/>
                      </a:cubicBezTo>
                      <a:cubicBezTo>
                        <a:pt x="72390" y="0"/>
                        <a:pt x="85725" y="8572"/>
                        <a:pt x="94298" y="20955"/>
                      </a:cubicBezTo>
                      <a:lnTo>
                        <a:pt x="73342" y="37147"/>
                      </a:lnTo>
                      <a:cubicBezTo>
                        <a:pt x="67628" y="30480"/>
                        <a:pt x="60960" y="25717"/>
                        <a:pt x="51435" y="25717"/>
                      </a:cubicBezTo>
                      <a:cubicBezTo>
                        <a:pt x="37147" y="25717"/>
                        <a:pt x="27622" y="37147"/>
                        <a:pt x="27622" y="51435"/>
                      </a:cubicBezTo>
                      <a:lnTo>
                        <a:pt x="27622" y="51435"/>
                      </a:lnTo>
                      <a:cubicBezTo>
                        <a:pt x="27622" y="66675"/>
                        <a:pt x="37147" y="78105"/>
                        <a:pt x="51435" y="78105"/>
                      </a:cubicBezTo>
                      <a:cubicBezTo>
                        <a:pt x="61913" y="78105"/>
                        <a:pt x="67628" y="73342"/>
                        <a:pt x="73342" y="65722"/>
                      </a:cubicBezTo>
                      <a:lnTo>
                        <a:pt x="94298" y="80010"/>
                      </a:lnTo>
                      <a:cubicBezTo>
                        <a:pt x="84773" y="92392"/>
                        <a:pt x="72390" y="101917"/>
                        <a:pt x="50482" y="101917"/>
                      </a:cubicBezTo>
                      <a:cubicBezTo>
                        <a:pt x="22860" y="101917"/>
                        <a:pt x="0" y="80963"/>
                        <a:pt x="0" y="51435"/>
                      </a:cubicBezTo>
                      <a:close/>
                    </a:path>
                  </a:pathLst>
                </a:custGeom>
                <a:grpFill/>
                <a:ln w="952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1AA80F6D-6A04-465D-8DAC-E460741F3464}"/>
                    </a:ext>
                  </a:extLst>
                </p:cNvPr>
                <p:cNvSpPr/>
                <p:nvPr/>
              </p:nvSpPr>
              <p:spPr>
                <a:xfrm>
                  <a:off x="8146723" y="1406618"/>
                  <a:ext cx="86677" cy="98107"/>
                </a:xfrm>
                <a:custGeom>
                  <a:avLst/>
                  <a:gdLst>
                    <a:gd name="connsiteX0" fmla="*/ 29528 w 86677"/>
                    <a:gd name="connsiteY0" fmla="*/ 23813 h 98107"/>
                    <a:gd name="connsiteX1" fmla="*/ 0 w 86677"/>
                    <a:gd name="connsiteY1" fmla="*/ 23813 h 98107"/>
                    <a:gd name="connsiteX2" fmla="*/ 0 w 86677"/>
                    <a:gd name="connsiteY2" fmla="*/ 0 h 98107"/>
                    <a:gd name="connsiteX3" fmla="*/ 86678 w 86677"/>
                    <a:gd name="connsiteY3" fmla="*/ 0 h 98107"/>
                    <a:gd name="connsiteX4" fmla="*/ 86678 w 86677"/>
                    <a:gd name="connsiteY4" fmla="*/ 23813 h 98107"/>
                    <a:gd name="connsiteX5" fmla="*/ 57150 w 86677"/>
                    <a:gd name="connsiteY5" fmla="*/ 23813 h 98107"/>
                    <a:gd name="connsiteX6" fmla="*/ 57150 w 86677"/>
                    <a:gd name="connsiteY6" fmla="*/ 98108 h 98107"/>
                    <a:gd name="connsiteX7" fmla="*/ 29528 w 86677"/>
                    <a:gd name="connsiteY7" fmla="*/ 98108 h 98107"/>
                    <a:gd name="connsiteX8" fmla="*/ 29528 w 86677"/>
                    <a:gd name="connsiteY8" fmla="*/ 23813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77" h="98107">
                      <a:moveTo>
                        <a:pt x="29528" y="23813"/>
                      </a:moveTo>
                      <a:lnTo>
                        <a:pt x="0" y="23813"/>
                      </a:lnTo>
                      <a:lnTo>
                        <a:pt x="0" y="0"/>
                      </a:lnTo>
                      <a:lnTo>
                        <a:pt x="86678" y="0"/>
                      </a:lnTo>
                      <a:lnTo>
                        <a:pt x="86678" y="23813"/>
                      </a:lnTo>
                      <a:lnTo>
                        <a:pt x="57150" y="23813"/>
                      </a:lnTo>
                      <a:lnTo>
                        <a:pt x="57150" y="98108"/>
                      </a:lnTo>
                      <a:lnTo>
                        <a:pt x="29528" y="98108"/>
                      </a:lnTo>
                      <a:lnTo>
                        <a:pt x="29528" y="23813"/>
                      </a:lnTo>
                      <a:close/>
                    </a:path>
                  </a:pathLst>
                </a:custGeom>
                <a:grpFill/>
                <a:ln w="9525"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813DB17E-EE1D-4BD0-8A36-80EBACB16A2C}"/>
                    </a:ext>
                  </a:extLst>
                </p:cNvPr>
                <p:cNvSpPr/>
                <p:nvPr/>
              </p:nvSpPr>
              <p:spPr>
                <a:xfrm>
                  <a:off x="8236259" y="1404713"/>
                  <a:ext cx="106680" cy="102869"/>
                </a:xfrm>
                <a:custGeom>
                  <a:avLst/>
                  <a:gdLst>
                    <a:gd name="connsiteX0" fmla="*/ 0 w 106680"/>
                    <a:gd name="connsiteY0" fmla="*/ 51435 h 102869"/>
                    <a:gd name="connsiteX1" fmla="*/ 0 w 106680"/>
                    <a:gd name="connsiteY1" fmla="*/ 51435 h 102869"/>
                    <a:gd name="connsiteX2" fmla="*/ 53340 w 106680"/>
                    <a:gd name="connsiteY2" fmla="*/ 0 h 102869"/>
                    <a:gd name="connsiteX3" fmla="*/ 106680 w 106680"/>
                    <a:gd name="connsiteY3" fmla="*/ 51435 h 102869"/>
                    <a:gd name="connsiteX4" fmla="*/ 106680 w 106680"/>
                    <a:gd name="connsiteY4" fmla="*/ 51435 h 102869"/>
                    <a:gd name="connsiteX5" fmla="*/ 53340 w 106680"/>
                    <a:gd name="connsiteY5" fmla="*/ 102870 h 102869"/>
                    <a:gd name="connsiteX6" fmla="*/ 0 w 106680"/>
                    <a:gd name="connsiteY6" fmla="*/ 51435 h 102869"/>
                    <a:gd name="connsiteX7" fmla="*/ 78105 w 106680"/>
                    <a:gd name="connsiteY7" fmla="*/ 51435 h 102869"/>
                    <a:gd name="connsiteX8" fmla="*/ 78105 w 106680"/>
                    <a:gd name="connsiteY8" fmla="*/ 51435 h 102869"/>
                    <a:gd name="connsiteX9" fmla="*/ 52388 w 106680"/>
                    <a:gd name="connsiteY9" fmla="*/ 24765 h 102869"/>
                    <a:gd name="connsiteX10" fmla="*/ 27623 w 106680"/>
                    <a:gd name="connsiteY10" fmla="*/ 51435 h 102869"/>
                    <a:gd name="connsiteX11" fmla="*/ 27623 w 106680"/>
                    <a:gd name="connsiteY11" fmla="*/ 51435 h 102869"/>
                    <a:gd name="connsiteX12" fmla="*/ 52388 w 106680"/>
                    <a:gd name="connsiteY12" fmla="*/ 78105 h 102869"/>
                    <a:gd name="connsiteX13" fmla="*/ 78105 w 106680"/>
                    <a:gd name="connsiteY13" fmla="*/ 51435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680" h="102869">
                      <a:moveTo>
                        <a:pt x="0" y="51435"/>
                      </a:moveTo>
                      <a:lnTo>
                        <a:pt x="0" y="51435"/>
                      </a:lnTo>
                      <a:cubicBezTo>
                        <a:pt x="0" y="22860"/>
                        <a:pt x="22860" y="0"/>
                        <a:pt x="53340" y="0"/>
                      </a:cubicBezTo>
                      <a:cubicBezTo>
                        <a:pt x="83820" y="0"/>
                        <a:pt x="106680" y="22860"/>
                        <a:pt x="106680" y="51435"/>
                      </a:cubicBezTo>
                      <a:lnTo>
                        <a:pt x="106680" y="51435"/>
                      </a:lnTo>
                      <a:cubicBezTo>
                        <a:pt x="106680" y="80010"/>
                        <a:pt x="83820" y="102870"/>
                        <a:pt x="53340" y="102870"/>
                      </a:cubicBezTo>
                      <a:cubicBezTo>
                        <a:pt x="22860" y="102870"/>
                        <a:pt x="0" y="80010"/>
                        <a:pt x="0" y="51435"/>
                      </a:cubicBezTo>
                      <a:close/>
                      <a:moveTo>
                        <a:pt x="78105" y="51435"/>
                      </a:moveTo>
                      <a:lnTo>
                        <a:pt x="78105" y="51435"/>
                      </a:lnTo>
                      <a:cubicBezTo>
                        <a:pt x="78105" y="37147"/>
                        <a:pt x="67627" y="24765"/>
                        <a:pt x="52388" y="24765"/>
                      </a:cubicBezTo>
                      <a:cubicBezTo>
                        <a:pt x="37148" y="24765"/>
                        <a:pt x="27623" y="37147"/>
                        <a:pt x="27623" y="51435"/>
                      </a:cubicBezTo>
                      <a:lnTo>
                        <a:pt x="27623" y="51435"/>
                      </a:lnTo>
                      <a:cubicBezTo>
                        <a:pt x="27623" y="65722"/>
                        <a:pt x="38100" y="78105"/>
                        <a:pt x="52388" y="78105"/>
                      </a:cubicBezTo>
                      <a:cubicBezTo>
                        <a:pt x="67627" y="77152"/>
                        <a:pt x="78105" y="65722"/>
                        <a:pt x="78105" y="51435"/>
                      </a:cubicBezTo>
                      <a:close/>
                    </a:path>
                  </a:pathLst>
                </a:custGeom>
                <a:grpFill/>
                <a:ln w="9525"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A661AC58-D4F8-42EB-B900-B3F04082991E}"/>
                    </a:ext>
                  </a:extLst>
                </p:cNvPr>
                <p:cNvSpPr/>
                <p:nvPr/>
              </p:nvSpPr>
              <p:spPr>
                <a:xfrm>
                  <a:off x="8355321" y="1406618"/>
                  <a:ext cx="91439" cy="98107"/>
                </a:xfrm>
                <a:custGeom>
                  <a:avLst/>
                  <a:gdLst>
                    <a:gd name="connsiteX0" fmla="*/ 0 w 91439"/>
                    <a:gd name="connsiteY0" fmla="*/ 0 h 98107"/>
                    <a:gd name="connsiteX1" fmla="*/ 46673 w 91439"/>
                    <a:gd name="connsiteY1" fmla="*/ 0 h 98107"/>
                    <a:gd name="connsiteX2" fmla="*/ 79057 w 91439"/>
                    <a:gd name="connsiteY2" fmla="*/ 10477 h 98107"/>
                    <a:gd name="connsiteX3" fmla="*/ 87630 w 91439"/>
                    <a:gd name="connsiteY3" fmla="*/ 33338 h 98107"/>
                    <a:gd name="connsiteX4" fmla="*/ 87630 w 91439"/>
                    <a:gd name="connsiteY4" fmla="*/ 33338 h 98107"/>
                    <a:gd name="connsiteX5" fmla="*/ 67627 w 91439"/>
                    <a:gd name="connsiteY5" fmla="*/ 63817 h 98107"/>
                    <a:gd name="connsiteX6" fmla="*/ 91440 w 91439"/>
                    <a:gd name="connsiteY6" fmla="*/ 98108 h 98107"/>
                    <a:gd name="connsiteX7" fmla="*/ 60007 w 91439"/>
                    <a:gd name="connsiteY7" fmla="*/ 98108 h 98107"/>
                    <a:gd name="connsiteX8" fmla="*/ 40005 w 91439"/>
                    <a:gd name="connsiteY8" fmla="*/ 68580 h 98107"/>
                    <a:gd name="connsiteX9" fmla="*/ 27623 w 91439"/>
                    <a:gd name="connsiteY9" fmla="*/ 68580 h 98107"/>
                    <a:gd name="connsiteX10" fmla="*/ 27623 w 91439"/>
                    <a:gd name="connsiteY10" fmla="*/ 98108 h 98107"/>
                    <a:gd name="connsiteX11" fmla="*/ 0 w 91439"/>
                    <a:gd name="connsiteY11" fmla="*/ 98108 h 98107"/>
                    <a:gd name="connsiteX12" fmla="*/ 0 w 91439"/>
                    <a:gd name="connsiteY12" fmla="*/ 0 h 98107"/>
                    <a:gd name="connsiteX13" fmla="*/ 44768 w 91439"/>
                    <a:gd name="connsiteY13" fmla="*/ 46672 h 98107"/>
                    <a:gd name="connsiteX14" fmla="*/ 59055 w 91439"/>
                    <a:gd name="connsiteY14" fmla="*/ 35242 h 98107"/>
                    <a:gd name="connsiteX15" fmla="*/ 59055 w 91439"/>
                    <a:gd name="connsiteY15" fmla="*/ 35242 h 98107"/>
                    <a:gd name="connsiteX16" fmla="*/ 43815 w 91439"/>
                    <a:gd name="connsiteY16" fmla="*/ 23813 h 98107"/>
                    <a:gd name="connsiteX17" fmla="*/ 25718 w 91439"/>
                    <a:gd name="connsiteY17" fmla="*/ 23813 h 98107"/>
                    <a:gd name="connsiteX18" fmla="*/ 25718 w 91439"/>
                    <a:gd name="connsiteY18" fmla="*/ 47625 h 98107"/>
                    <a:gd name="connsiteX19" fmla="*/ 44768 w 91439"/>
                    <a:gd name="connsiteY19" fmla="*/ 47625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39" h="98107">
                      <a:moveTo>
                        <a:pt x="0" y="0"/>
                      </a:moveTo>
                      <a:lnTo>
                        <a:pt x="46673" y="0"/>
                      </a:lnTo>
                      <a:cubicBezTo>
                        <a:pt x="61913" y="0"/>
                        <a:pt x="72390" y="3810"/>
                        <a:pt x="79057" y="10477"/>
                      </a:cubicBezTo>
                      <a:cubicBezTo>
                        <a:pt x="84773" y="16192"/>
                        <a:pt x="87630" y="23813"/>
                        <a:pt x="87630" y="33338"/>
                      </a:cubicBezTo>
                      <a:lnTo>
                        <a:pt x="87630" y="33338"/>
                      </a:lnTo>
                      <a:cubicBezTo>
                        <a:pt x="87630" y="48577"/>
                        <a:pt x="80010" y="58102"/>
                        <a:pt x="67627" y="63817"/>
                      </a:cubicBezTo>
                      <a:lnTo>
                        <a:pt x="91440" y="98108"/>
                      </a:lnTo>
                      <a:lnTo>
                        <a:pt x="60007" y="98108"/>
                      </a:lnTo>
                      <a:lnTo>
                        <a:pt x="40005" y="68580"/>
                      </a:lnTo>
                      <a:lnTo>
                        <a:pt x="27623" y="68580"/>
                      </a:lnTo>
                      <a:lnTo>
                        <a:pt x="27623" y="98108"/>
                      </a:lnTo>
                      <a:lnTo>
                        <a:pt x="0" y="98108"/>
                      </a:lnTo>
                      <a:lnTo>
                        <a:pt x="0" y="0"/>
                      </a:lnTo>
                      <a:close/>
                      <a:moveTo>
                        <a:pt x="44768" y="46672"/>
                      </a:moveTo>
                      <a:cubicBezTo>
                        <a:pt x="54293" y="46672"/>
                        <a:pt x="59055" y="41910"/>
                        <a:pt x="59055" y="35242"/>
                      </a:cubicBezTo>
                      <a:lnTo>
                        <a:pt x="59055" y="35242"/>
                      </a:lnTo>
                      <a:cubicBezTo>
                        <a:pt x="59055" y="27622"/>
                        <a:pt x="53340" y="23813"/>
                        <a:pt x="43815" y="23813"/>
                      </a:cubicBezTo>
                      <a:lnTo>
                        <a:pt x="25718" y="23813"/>
                      </a:lnTo>
                      <a:lnTo>
                        <a:pt x="25718" y="47625"/>
                      </a:lnTo>
                      <a:lnTo>
                        <a:pt x="44768" y="47625"/>
                      </a:lnTo>
                      <a:close/>
                    </a:path>
                  </a:pathLst>
                </a:custGeom>
                <a:grpFill/>
                <a:ln w="9525" cap="flat">
                  <a:noFill/>
                  <a:prstDash val="solid"/>
                  <a:miter/>
                </a:ln>
              </p:spPr>
              <p:txBody>
                <a:bodyPr rtlCol="0" anchor="ctr"/>
                <a:lstStyle/>
                <a:p>
                  <a:endParaRPr lang="en-GB"/>
                </a:p>
              </p:txBody>
            </p:sp>
          </p:grpSp>
          <p:grpSp>
            <p:nvGrpSpPr>
              <p:cNvPr id="71" name="Graphic 7">
                <a:extLst>
                  <a:ext uri="{FF2B5EF4-FFF2-40B4-BE49-F238E27FC236}">
                    <a16:creationId xmlns:a16="http://schemas.microsoft.com/office/drawing/2014/main" id="{68311179-6CC1-4107-86BF-6C11D4BB28D4}"/>
                  </a:ext>
                </a:extLst>
              </p:cNvPr>
              <p:cNvGrpSpPr/>
              <p:nvPr/>
            </p:nvGrpSpPr>
            <p:grpSpPr>
              <a:xfrm>
                <a:off x="7867641" y="1565685"/>
                <a:ext cx="580072" cy="330517"/>
                <a:chOff x="7867641" y="1565685"/>
                <a:chExt cx="580072" cy="330517"/>
              </a:xfrm>
              <a:grpFill/>
            </p:grpSpPr>
            <p:sp>
              <p:nvSpPr>
                <p:cNvPr id="72" name="Freeform: Shape 71">
                  <a:extLst>
                    <a:ext uri="{FF2B5EF4-FFF2-40B4-BE49-F238E27FC236}">
                      <a16:creationId xmlns:a16="http://schemas.microsoft.com/office/drawing/2014/main" id="{E4A63306-9DED-43FE-A8CC-F03C962BF0E8}"/>
                    </a:ext>
                  </a:extLst>
                </p:cNvPr>
                <p:cNvSpPr/>
                <p:nvPr/>
              </p:nvSpPr>
              <p:spPr>
                <a:xfrm>
                  <a:off x="7867641" y="1565685"/>
                  <a:ext cx="327660" cy="323850"/>
                </a:xfrm>
                <a:custGeom>
                  <a:avLst/>
                  <a:gdLst>
                    <a:gd name="connsiteX0" fmla="*/ 110490 w 327660"/>
                    <a:gd name="connsiteY0" fmla="*/ 159067 h 323850"/>
                    <a:gd name="connsiteX1" fmla="*/ 4763 w 327660"/>
                    <a:gd name="connsiteY1" fmla="*/ 0 h 323850"/>
                    <a:gd name="connsiteX2" fmla="*/ 107633 w 327660"/>
                    <a:gd name="connsiteY2" fmla="*/ 0 h 323850"/>
                    <a:gd name="connsiteX3" fmla="*/ 164783 w 327660"/>
                    <a:gd name="connsiteY3" fmla="*/ 91440 h 323850"/>
                    <a:gd name="connsiteX4" fmla="*/ 222885 w 327660"/>
                    <a:gd name="connsiteY4" fmla="*/ 0 h 323850"/>
                    <a:gd name="connsiteX5" fmla="*/ 323850 w 327660"/>
                    <a:gd name="connsiteY5" fmla="*/ 0 h 323850"/>
                    <a:gd name="connsiteX6" fmla="*/ 217170 w 327660"/>
                    <a:gd name="connsiteY6" fmla="*/ 158115 h 323850"/>
                    <a:gd name="connsiteX7" fmla="*/ 327660 w 327660"/>
                    <a:gd name="connsiteY7" fmla="*/ 323850 h 323850"/>
                    <a:gd name="connsiteX8" fmla="*/ 224790 w 327660"/>
                    <a:gd name="connsiteY8" fmla="*/ 323850 h 323850"/>
                    <a:gd name="connsiteX9" fmla="*/ 162878 w 327660"/>
                    <a:gd name="connsiteY9" fmla="*/ 226695 h 323850"/>
                    <a:gd name="connsiteX10" fmla="*/ 100013 w 327660"/>
                    <a:gd name="connsiteY10" fmla="*/ 323850 h 323850"/>
                    <a:gd name="connsiteX11" fmla="*/ 0 w 327660"/>
                    <a:gd name="connsiteY11" fmla="*/ 323850 h 323850"/>
                    <a:gd name="connsiteX12" fmla="*/ 110490 w 327660"/>
                    <a:gd name="connsiteY12" fmla="*/ 159067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660" h="323850">
                      <a:moveTo>
                        <a:pt x="110490" y="159067"/>
                      </a:moveTo>
                      <a:lnTo>
                        <a:pt x="4763" y="0"/>
                      </a:lnTo>
                      <a:lnTo>
                        <a:pt x="107633" y="0"/>
                      </a:lnTo>
                      <a:lnTo>
                        <a:pt x="164783" y="91440"/>
                      </a:lnTo>
                      <a:lnTo>
                        <a:pt x="222885" y="0"/>
                      </a:lnTo>
                      <a:lnTo>
                        <a:pt x="323850" y="0"/>
                      </a:lnTo>
                      <a:lnTo>
                        <a:pt x="217170" y="158115"/>
                      </a:lnTo>
                      <a:lnTo>
                        <a:pt x="327660" y="323850"/>
                      </a:lnTo>
                      <a:lnTo>
                        <a:pt x="224790" y="323850"/>
                      </a:lnTo>
                      <a:lnTo>
                        <a:pt x="162878" y="226695"/>
                      </a:lnTo>
                      <a:lnTo>
                        <a:pt x="100013" y="323850"/>
                      </a:lnTo>
                      <a:lnTo>
                        <a:pt x="0" y="323850"/>
                      </a:lnTo>
                      <a:lnTo>
                        <a:pt x="110490" y="159067"/>
                      </a:lnTo>
                      <a:close/>
                    </a:path>
                  </a:pathLst>
                </a:custGeom>
                <a:grpFill/>
                <a:ln w="9525"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5FC49A4F-BF06-4A35-8CEA-6DA09137E162}"/>
                    </a:ext>
                  </a:extLst>
                </p:cNvPr>
                <p:cNvSpPr/>
                <p:nvPr/>
              </p:nvSpPr>
              <p:spPr>
                <a:xfrm>
                  <a:off x="8202921" y="1637123"/>
                  <a:ext cx="244792" cy="259079"/>
                </a:xfrm>
                <a:custGeom>
                  <a:avLst/>
                  <a:gdLst>
                    <a:gd name="connsiteX0" fmla="*/ 0 w 244792"/>
                    <a:gd name="connsiteY0" fmla="*/ 180975 h 259079"/>
                    <a:gd name="connsiteX1" fmla="*/ 0 w 244792"/>
                    <a:gd name="connsiteY1" fmla="*/ 180975 h 259079"/>
                    <a:gd name="connsiteX2" fmla="*/ 98107 w 244792"/>
                    <a:gd name="connsiteY2" fmla="*/ 101917 h 259079"/>
                    <a:gd name="connsiteX3" fmla="*/ 158115 w 244792"/>
                    <a:gd name="connsiteY3" fmla="*/ 111442 h 259079"/>
                    <a:gd name="connsiteX4" fmla="*/ 158115 w 244792"/>
                    <a:gd name="connsiteY4" fmla="*/ 107633 h 259079"/>
                    <a:gd name="connsiteX5" fmla="*/ 108585 w 244792"/>
                    <a:gd name="connsiteY5" fmla="*/ 66675 h 259079"/>
                    <a:gd name="connsiteX6" fmla="*/ 40005 w 244792"/>
                    <a:gd name="connsiteY6" fmla="*/ 80963 h 259079"/>
                    <a:gd name="connsiteX7" fmla="*/ 21907 w 244792"/>
                    <a:gd name="connsiteY7" fmla="*/ 19050 h 259079"/>
                    <a:gd name="connsiteX8" fmla="*/ 122873 w 244792"/>
                    <a:gd name="connsiteY8" fmla="*/ 0 h 259079"/>
                    <a:gd name="connsiteX9" fmla="*/ 218123 w 244792"/>
                    <a:gd name="connsiteY9" fmla="*/ 30480 h 259079"/>
                    <a:gd name="connsiteX10" fmla="*/ 244792 w 244792"/>
                    <a:gd name="connsiteY10" fmla="*/ 109538 h 259079"/>
                    <a:gd name="connsiteX11" fmla="*/ 244792 w 244792"/>
                    <a:gd name="connsiteY11" fmla="*/ 253365 h 259079"/>
                    <a:gd name="connsiteX12" fmla="*/ 157163 w 244792"/>
                    <a:gd name="connsiteY12" fmla="*/ 253365 h 259079"/>
                    <a:gd name="connsiteX13" fmla="*/ 157163 w 244792"/>
                    <a:gd name="connsiteY13" fmla="*/ 227647 h 259079"/>
                    <a:gd name="connsiteX14" fmla="*/ 83820 w 244792"/>
                    <a:gd name="connsiteY14" fmla="*/ 259080 h 259079"/>
                    <a:gd name="connsiteX15" fmla="*/ 0 w 244792"/>
                    <a:gd name="connsiteY15" fmla="*/ 180975 h 259079"/>
                    <a:gd name="connsiteX16" fmla="*/ 159068 w 244792"/>
                    <a:gd name="connsiteY16" fmla="*/ 161925 h 259079"/>
                    <a:gd name="connsiteX17" fmla="*/ 159068 w 244792"/>
                    <a:gd name="connsiteY17" fmla="*/ 150495 h 259079"/>
                    <a:gd name="connsiteX18" fmla="*/ 124777 w 244792"/>
                    <a:gd name="connsiteY18" fmla="*/ 143828 h 259079"/>
                    <a:gd name="connsiteX19" fmla="*/ 84773 w 244792"/>
                    <a:gd name="connsiteY19" fmla="*/ 175260 h 259079"/>
                    <a:gd name="connsiteX20" fmla="*/ 84773 w 244792"/>
                    <a:gd name="connsiteY20" fmla="*/ 176213 h 259079"/>
                    <a:gd name="connsiteX21" fmla="*/ 116205 w 244792"/>
                    <a:gd name="connsiteY21" fmla="*/ 203835 h 259079"/>
                    <a:gd name="connsiteX22" fmla="*/ 159068 w 244792"/>
                    <a:gd name="connsiteY22" fmla="*/ 161925 h 25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4792" h="259079">
                      <a:moveTo>
                        <a:pt x="0" y="180975"/>
                      </a:moveTo>
                      <a:lnTo>
                        <a:pt x="0" y="180975"/>
                      </a:lnTo>
                      <a:cubicBezTo>
                        <a:pt x="0" y="128588"/>
                        <a:pt x="39052" y="101917"/>
                        <a:pt x="98107" y="101917"/>
                      </a:cubicBezTo>
                      <a:cubicBezTo>
                        <a:pt x="120968" y="101917"/>
                        <a:pt x="143827" y="106680"/>
                        <a:pt x="158115" y="111442"/>
                      </a:cubicBezTo>
                      <a:lnTo>
                        <a:pt x="158115" y="107633"/>
                      </a:lnTo>
                      <a:cubicBezTo>
                        <a:pt x="158115" y="81915"/>
                        <a:pt x="141923" y="66675"/>
                        <a:pt x="108585" y="66675"/>
                      </a:cubicBezTo>
                      <a:cubicBezTo>
                        <a:pt x="81915" y="66675"/>
                        <a:pt x="61913" y="71438"/>
                        <a:pt x="40005" y="80963"/>
                      </a:cubicBezTo>
                      <a:lnTo>
                        <a:pt x="21907" y="19050"/>
                      </a:lnTo>
                      <a:cubicBezTo>
                        <a:pt x="50482" y="7620"/>
                        <a:pt x="80010" y="0"/>
                        <a:pt x="122873" y="0"/>
                      </a:cubicBezTo>
                      <a:cubicBezTo>
                        <a:pt x="167640" y="0"/>
                        <a:pt x="198120" y="10478"/>
                        <a:pt x="218123" y="30480"/>
                      </a:cubicBezTo>
                      <a:cubicBezTo>
                        <a:pt x="237173" y="48578"/>
                        <a:pt x="244792" y="75247"/>
                        <a:pt x="244792" y="109538"/>
                      </a:cubicBezTo>
                      <a:lnTo>
                        <a:pt x="244792" y="253365"/>
                      </a:lnTo>
                      <a:lnTo>
                        <a:pt x="157163" y="253365"/>
                      </a:lnTo>
                      <a:lnTo>
                        <a:pt x="157163" y="227647"/>
                      </a:lnTo>
                      <a:cubicBezTo>
                        <a:pt x="140018" y="246697"/>
                        <a:pt x="116205" y="259080"/>
                        <a:pt x="83820" y="259080"/>
                      </a:cubicBezTo>
                      <a:cubicBezTo>
                        <a:pt x="36195" y="258128"/>
                        <a:pt x="0" y="230505"/>
                        <a:pt x="0" y="180975"/>
                      </a:cubicBezTo>
                      <a:close/>
                      <a:moveTo>
                        <a:pt x="159068" y="161925"/>
                      </a:moveTo>
                      <a:lnTo>
                        <a:pt x="159068" y="150495"/>
                      </a:lnTo>
                      <a:cubicBezTo>
                        <a:pt x="150495" y="146685"/>
                        <a:pt x="138113" y="143828"/>
                        <a:pt x="124777" y="143828"/>
                      </a:cubicBezTo>
                      <a:cubicBezTo>
                        <a:pt x="99060" y="143828"/>
                        <a:pt x="84773" y="156210"/>
                        <a:pt x="84773" y="175260"/>
                      </a:cubicBezTo>
                      <a:lnTo>
                        <a:pt x="84773" y="176213"/>
                      </a:lnTo>
                      <a:cubicBezTo>
                        <a:pt x="84773" y="193358"/>
                        <a:pt x="98107" y="203835"/>
                        <a:pt x="116205" y="203835"/>
                      </a:cubicBezTo>
                      <a:cubicBezTo>
                        <a:pt x="140970" y="202883"/>
                        <a:pt x="159068" y="186690"/>
                        <a:pt x="159068" y="161925"/>
                      </a:cubicBezTo>
                      <a:close/>
                    </a:path>
                  </a:pathLst>
                </a:custGeom>
                <a:grpFill/>
                <a:ln w="9525" cap="flat">
                  <a:noFill/>
                  <a:prstDash val="solid"/>
                  <a:miter/>
                </a:ln>
              </p:spPr>
              <p:txBody>
                <a:bodyPr rtlCol="0" anchor="ctr"/>
                <a:lstStyle/>
                <a:p>
                  <a:endParaRPr lang="en-GB"/>
                </a:p>
              </p:txBody>
            </p:sp>
          </p:grpSp>
        </p:grpSp>
      </p:grpSp>
      <p:grpSp>
        <p:nvGrpSpPr>
          <p:cNvPr id="101" name="Group 100">
            <a:extLst>
              <a:ext uri="{FF2B5EF4-FFF2-40B4-BE49-F238E27FC236}">
                <a16:creationId xmlns:a16="http://schemas.microsoft.com/office/drawing/2014/main" id="{C75A2F4D-6A79-4343-8E87-8A2EA8CF0FFF}"/>
              </a:ext>
            </a:extLst>
          </p:cNvPr>
          <p:cNvGrpSpPr/>
          <p:nvPr userDrawn="1"/>
        </p:nvGrpSpPr>
        <p:grpSpPr>
          <a:xfrm>
            <a:off x="10856100" y="4010891"/>
            <a:ext cx="898479" cy="900000"/>
            <a:chOff x="10856100" y="4010894"/>
            <a:chExt cx="898479" cy="900000"/>
          </a:xfrm>
        </p:grpSpPr>
        <p:pic>
          <p:nvPicPr>
            <p:cNvPr id="57" name="Picture 56" descr="A blue planet in space&#10;&#10;Description automatically generated with low confidence">
              <a:extLst>
                <a:ext uri="{FF2B5EF4-FFF2-40B4-BE49-F238E27FC236}">
                  <a16:creationId xmlns:a16="http://schemas.microsoft.com/office/drawing/2014/main" id="{D9DC52DA-8088-4287-B110-E0684D3A88DC}"/>
                </a:ext>
              </a:extLst>
            </p:cNvPr>
            <p:cNvPicPr>
              <a:picLocks noChangeAspect="1"/>
            </p:cNvPicPr>
            <p:nvPr userDrawn="1"/>
          </p:nvPicPr>
          <p:blipFill>
            <a:blip r:embed="rId6" cstate="screen">
              <a:alphaModFix/>
              <a:extLst>
                <a:ext uri="{28A0092B-C50C-407E-A947-70E740481C1C}">
                  <a14:useLocalDpi xmlns:a14="http://schemas.microsoft.com/office/drawing/2010/main"/>
                </a:ext>
              </a:extLst>
            </a:blip>
            <a:stretch>
              <a:fillRect/>
            </a:stretch>
          </p:blipFill>
          <p:spPr>
            <a:xfrm>
              <a:off x="10856100" y="4010894"/>
              <a:ext cx="898479" cy="900000"/>
            </a:xfrm>
            <a:prstGeom prst="rect">
              <a:avLst/>
            </a:prstGeom>
          </p:spPr>
        </p:pic>
        <p:grpSp>
          <p:nvGrpSpPr>
            <p:cNvPr id="80" name="Graphic 7">
              <a:extLst>
                <a:ext uri="{FF2B5EF4-FFF2-40B4-BE49-F238E27FC236}">
                  <a16:creationId xmlns:a16="http://schemas.microsoft.com/office/drawing/2014/main" id="{BAA211CF-AD98-4915-BC41-53AE44BFEEFC}"/>
                </a:ext>
              </a:extLst>
            </p:cNvPr>
            <p:cNvGrpSpPr>
              <a:grpSpLocks noChangeAspect="1"/>
            </p:cNvGrpSpPr>
            <p:nvPr userDrawn="1"/>
          </p:nvGrpSpPr>
          <p:grpSpPr>
            <a:xfrm>
              <a:off x="11130739" y="4286291"/>
              <a:ext cx="349200" cy="349206"/>
              <a:chOff x="7896692" y="4447474"/>
              <a:chExt cx="521969" cy="521969"/>
            </a:xfrm>
            <a:noFill/>
          </p:grpSpPr>
          <p:grpSp>
            <p:nvGrpSpPr>
              <p:cNvPr id="81" name="Graphic 7">
                <a:extLst>
                  <a:ext uri="{FF2B5EF4-FFF2-40B4-BE49-F238E27FC236}">
                    <a16:creationId xmlns:a16="http://schemas.microsoft.com/office/drawing/2014/main" id="{B873DE57-FDA4-4258-98B1-B866409E2434}"/>
                  </a:ext>
                </a:extLst>
              </p:cNvPr>
              <p:cNvGrpSpPr/>
              <p:nvPr/>
            </p:nvGrpSpPr>
            <p:grpSpPr>
              <a:xfrm>
                <a:off x="7896692" y="4447474"/>
                <a:ext cx="328612" cy="328612"/>
                <a:chOff x="7896692" y="4447474"/>
                <a:chExt cx="328612" cy="328612"/>
              </a:xfrm>
              <a:noFill/>
            </p:grpSpPr>
            <p:sp>
              <p:nvSpPr>
                <p:cNvPr id="85" name="Freeform: Shape 84">
                  <a:extLst>
                    <a:ext uri="{FF2B5EF4-FFF2-40B4-BE49-F238E27FC236}">
                      <a16:creationId xmlns:a16="http://schemas.microsoft.com/office/drawing/2014/main" id="{16F3F8AE-539C-4744-8C5B-D3694DDDF8BE}"/>
                    </a:ext>
                  </a:extLst>
                </p:cNvPr>
                <p:cNvSpPr/>
                <p:nvPr/>
              </p:nvSpPr>
              <p:spPr>
                <a:xfrm>
                  <a:off x="7896692" y="4447474"/>
                  <a:ext cx="328612" cy="328612"/>
                </a:xfrm>
                <a:custGeom>
                  <a:avLst/>
                  <a:gdLst>
                    <a:gd name="connsiteX0" fmla="*/ 141446 w 328612"/>
                    <a:gd name="connsiteY0" fmla="*/ 304324 h 328612"/>
                    <a:gd name="connsiteX1" fmla="*/ 24289 w 328612"/>
                    <a:gd name="connsiteY1" fmla="*/ 304324 h 328612"/>
                    <a:gd name="connsiteX2" fmla="*/ 24289 w 328612"/>
                    <a:gd name="connsiteY2" fmla="*/ 187166 h 328612"/>
                    <a:gd name="connsiteX3" fmla="*/ 187166 w 328612"/>
                    <a:gd name="connsiteY3" fmla="*/ 24289 h 328612"/>
                    <a:gd name="connsiteX4" fmla="*/ 304324 w 328612"/>
                    <a:gd name="connsiteY4" fmla="*/ 24289 h 328612"/>
                    <a:gd name="connsiteX5" fmla="*/ 304324 w 328612"/>
                    <a:gd name="connsiteY5" fmla="*/ 141446 h 328612"/>
                    <a:gd name="connsiteX6" fmla="*/ 141446 w 328612"/>
                    <a:gd name="connsiteY6" fmla="*/ 304324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612" h="328612">
                      <a:moveTo>
                        <a:pt x="141446" y="304324"/>
                      </a:moveTo>
                      <a:cubicBezTo>
                        <a:pt x="109061" y="336709"/>
                        <a:pt x="56674" y="336709"/>
                        <a:pt x="24289" y="304324"/>
                      </a:cubicBezTo>
                      <a:cubicBezTo>
                        <a:pt x="-8096" y="271939"/>
                        <a:pt x="-8096" y="219551"/>
                        <a:pt x="24289" y="187166"/>
                      </a:cubicBezTo>
                      <a:lnTo>
                        <a:pt x="187166" y="24289"/>
                      </a:lnTo>
                      <a:cubicBezTo>
                        <a:pt x="219551" y="-8096"/>
                        <a:pt x="271939" y="-8096"/>
                        <a:pt x="304324" y="24289"/>
                      </a:cubicBezTo>
                      <a:cubicBezTo>
                        <a:pt x="336709" y="56674"/>
                        <a:pt x="336709" y="109061"/>
                        <a:pt x="304324" y="141446"/>
                      </a:cubicBezTo>
                      <a:lnTo>
                        <a:pt x="141446" y="304324"/>
                      </a:lnTo>
                      <a:close/>
                    </a:path>
                  </a:pathLst>
                </a:custGeom>
                <a:noFill/>
                <a:ln w="19050" cap="rnd">
                  <a:solidFill>
                    <a:schemeClr val="bg1"/>
                  </a:solid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139049DC-9B29-4C48-9D56-9EB13ADF4948}"/>
                    </a:ext>
                  </a:extLst>
                </p:cNvPr>
                <p:cNvSpPr/>
                <p:nvPr/>
              </p:nvSpPr>
              <p:spPr>
                <a:xfrm>
                  <a:off x="8001944" y="4552725"/>
                  <a:ext cx="118110" cy="118109"/>
                </a:xfrm>
                <a:custGeom>
                  <a:avLst/>
                  <a:gdLst>
                    <a:gd name="connsiteX0" fmla="*/ 0 w 118110"/>
                    <a:gd name="connsiteY0" fmla="*/ 0 h 118109"/>
                    <a:gd name="connsiteX1" fmla="*/ 118110 w 118110"/>
                    <a:gd name="connsiteY1" fmla="*/ 118110 h 118109"/>
                  </a:gdLst>
                  <a:ahLst/>
                  <a:cxnLst>
                    <a:cxn ang="0">
                      <a:pos x="connsiteX0" y="connsiteY0"/>
                    </a:cxn>
                    <a:cxn ang="0">
                      <a:pos x="connsiteX1" y="connsiteY1"/>
                    </a:cxn>
                  </a:cxnLst>
                  <a:rect l="l" t="t" r="r" b="b"/>
                  <a:pathLst>
                    <a:path w="118110" h="118109">
                      <a:moveTo>
                        <a:pt x="0" y="0"/>
                      </a:moveTo>
                      <a:lnTo>
                        <a:pt x="118110" y="118110"/>
                      </a:lnTo>
                    </a:path>
                  </a:pathLst>
                </a:custGeom>
                <a:ln w="19050" cap="rnd">
                  <a:solidFill>
                    <a:schemeClr val="bg1"/>
                  </a:solidFill>
                  <a:prstDash val="solid"/>
                  <a:miter/>
                </a:ln>
              </p:spPr>
              <p:txBody>
                <a:bodyPr rtlCol="0" anchor="ctr"/>
                <a:lstStyle/>
                <a:p>
                  <a:endParaRPr lang="en-GB"/>
                </a:p>
              </p:txBody>
            </p:sp>
          </p:grpSp>
          <p:grpSp>
            <p:nvGrpSpPr>
              <p:cNvPr id="82" name="Graphic 7">
                <a:extLst>
                  <a:ext uri="{FF2B5EF4-FFF2-40B4-BE49-F238E27FC236}">
                    <a16:creationId xmlns:a16="http://schemas.microsoft.com/office/drawing/2014/main" id="{03624AEE-A1E8-4B03-97A3-93A469909793}"/>
                  </a:ext>
                </a:extLst>
              </p:cNvPr>
              <p:cNvGrpSpPr/>
              <p:nvPr/>
            </p:nvGrpSpPr>
            <p:grpSpPr>
              <a:xfrm>
                <a:off x="8090050" y="4640831"/>
                <a:ext cx="328612" cy="328612"/>
                <a:chOff x="8090050" y="4640831"/>
                <a:chExt cx="328612" cy="328612"/>
              </a:xfrm>
              <a:noFill/>
            </p:grpSpPr>
            <p:sp>
              <p:nvSpPr>
                <p:cNvPr id="83" name="Freeform: Shape 82">
                  <a:extLst>
                    <a:ext uri="{FF2B5EF4-FFF2-40B4-BE49-F238E27FC236}">
                      <a16:creationId xmlns:a16="http://schemas.microsoft.com/office/drawing/2014/main" id="{EE81A7DC-A63E-48FB-AD86-ABB977283DDB}"/>
                    </a:ext>
                  </a:extLst>
                </p:cNvPr>
                <p:cNvSpPr/>
                <p:nvPr/>
              </p:nvSpPr>
              <p:spPr>
                <a:xfrm>
                  <a:off x="8090050" y="4640831"/>
                  <a:ext cx="328612" cy="328612"/>
                </a:xfrm>
                <a:custGeom>
                  <a:avLst/>
                  <a:gdLst>
                    <a:gd name="connsiteX0" fmla="*/ 141446 w 328612"/>
                    <a:gd name="connsiteY0" fmla="*/ 304324 h 328612"/>
                    <a:gd name="connsiteX1" fmla="*/ 24289 w 328612"/>
                    <a:gd name="connsiteY1" fmla="*/ 304324 h 328612"/>
                    <a:gd name="connsiteX2" fmla="*/ 24289 w 328612"/>
                    <a:gd name="connsiteY2" fmla="*/ 187166 h 328612"/>
                    <a:gd name="connsiteX3" fmla="*/ 187166 w 328612"/>
                    <a:gd name="connsiteY3" fmla="*/ 24289 h 328612"/>
                    <a:gd name="connsiteX4" fmla="*/ 304324 w 328612"/>
                    <a:gd name="connsiteY4" fmla="*/ 24289 h 328612"/>
                    <a:gd name="connsiteX5" fmla="*/ 304324 w 328612"/>
                    <a:gd name="connsiteY5" fmla="*/ 141446 h 328612"/>
                    <a:gd name="connsiteX6" fmla="*/ 141446 w 328612"/>
                    <a:gd name="connsiteY6" fmla="*/ 304324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612" h="328612">
                      <a:moveTo>
                        <a:pt x="141446" y="304324"/>
                      </a:moveTo>
                      <a:cubicBezTo>
                        <a:pt x="109061" y="336709"/>
                        <a:pt x="56674" y="336709"/>
                        <a:pt x="24289" y="304324"/>
                      </a:cubicBezTo>
                      <a:cubicBezTo>
                        <a:pt x="-8096" y="271939"/>
                        <a:pt x="-8096" y="219552"/>
                        <a:pt x="24289" y="187166"/>
                      </a:cubicBezTo>
                      <a:lnTo>
                        <a:pt x="187166" y="24289"/>
                      </a:lnTo>
                      <a:cubicBezTo>
                        <a:pt x="219551" y="-8096"/>
                        <a:pt x="271939" y="-8096"/>
                        <a:pt x="304324" y="24289"/>
                      </a:cubicBezTo>
                      <a:cubicBezTo>
                        <a:pt x="336709" y="56674"/>
                        <a:pt x="336709" y="109061"/>
                        <a:pt x="304324" y="141446"/>
                      </a:cubicBezTo>
                      <a:lnTo>
                        <a:pt x="141446" y="304324"/>
                      </a:lnTo>
                      <a:close/>
                    </a:path>
                  </a:pathLst>
                </a:custGeom>
                <a:noFill/>
                <a:ln w="19050" cap="rnd">
                  <a:solidFill>
                    <a:schemeClr val="bg1"/>
                  </a:solid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7B0DA602-6DBD-4237-B61F-8686E21CBBC8}"/>
                    </a:ext>
                  </a:extLst>
                </p:cNvPr>
                <p:cNvSpPr/>
                <p:nvPr/>
              </p:nvSpPr>
              <p:spPr>
                <a:xfrm>
                  <a:off x="8195301" y="4746083"/>
                  <a:ext cx="117157" cy="117157"/>
                </a:xfrm>
                <a:custGeom>
                  <a:avLst/>
                  <a:gdLst>
                    <a:gd name="connsiteX0" fmla="*/ 0 w 117157"/>
                    <a:gd name="connsiteY0" fmla="*/ 0 h 117157"/>
                    <a:gd name="connsiteX1" fmla="*/ 117158 w 117157"/>
                    <a:gd name="connsiteY1" fmla="*/ 117158 h 117157"/>
                  </a:gdLst>
                  <a:ahLst/>
                  <a:cxnLst>
                    <a:cxn ang="0">
                      <a:pos x="connsiteX0" y="connsiteY0"/>
                    </a:cxn>
                    <a:cxn ang="0">
                      <a:pos x="connsiteX1" y="connsiteY1"/>
                    </a:cxn>
                  </a:cxnLst>
                  <a:rect l="l" t="t" r="r" b="b"/>
                  <a:pathLst>
                    <a:path w="117157" h="117157">
                      <a:moveTo>
                        <a:pt x="0" y="0"/>
                      </a:moveTo>
                      <a:lnTo>
                        <a:pt x="117158" y="117158"/>
                      </a:lnTo>
                    </a:path>
                  </a:pathLst>
                </a:custGeom>
                <a:ln w="19050" cap="rnd">
                  <a:solidFill>
                    <a:schemeClr val="bg1"/>
                  </a:solidFill>
                  <a:prstDash val="solid"/>
                  <a:miter/>
                </a:ln>
              </p:spPr>
              <p:txBody>
                <a:bodyPr rtlCol="0" anchor="ctr"/>
                <a:lstStyle/>
                <a:p>
                  <a:endParaRPr lang="en-GB"/>
                </a:p>
              </p:txBody>
            </p:sp>
          </p:grpSp>
        </p:grpSp>
      </p:grpSp>
      <p:grpSp>
        <p:nvGrpSpPr>
          <p:cNvPr id="104" name="Group 103">
            <a:extLst>
              <a:ext uri="{FF2B5EF4-FFF2-40B4-BE49-F238E27FC236}">
                <a16:creationId xmlns:a16="http://schemas.microsoft.com/office/drawing/2014/main" id="{E94CC375-7595-4FF0-8573-B40619CDC8AB}"/>
              </a:ext>
            </a:extLst>
          </p:cNvPr>
          <p:cNvGrpSpPr/>
          <p:nvPr userDrawn="1"/>
        </p:nvGrpSpPr>
        <p:grpSpPr>
          <a:xfrm>
            <a:off x="10856100" y="5017407"/>
            <a:ext cx="900000" cy="900000"/>
            <a:chOff x="10856100" y="5017407"/>
            <a:chExt cx="900000" cy="900000"/>
          </a:xfrm>
        </p:grpSpPr>
        <p:pic>
          <p:nvPicPr>
            <p:cNvPr id="59" name="Picture 58" descr="A blue planet in space&#10;&#10;Description automatically generated with low confidence">
              <a:extLst>
                <a:ext uri="{FF2B5EF4-FFF2-40B4-BE49-F238E27FC236}">
                  <a16:creationId xmlns:a16="http://schemas.microsoft.com/office/drawing/2014/main" id="{2D384ECA-0414-4C08-A48D-F3CDE5443F72}"/>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10856100" y="5017407"/>
              <a:ext cx="900000" cy="900000"/>
            </a:xfrm>
            <a:prstGeom prst="rect">
              <a:avLst/>
            </a:prstGeom>
          </p:spPr>
        </p:pic>
        <p:grpSp>
          <p:nvGrpSpPr>
            <p:cNvPr id="87" name="Graphic 7">
              <a:extLst>
                <a:ext uri="{FF2B5EF4-FFF2-40B4-BE49-F238E27FC236}">
                  <a16:creationId xmlns:a16="http://schemas.microsoft.com/office/drawing/2014/main" id="{DFE9551E-639B-40CB-B0DB-209B490354BE}"/>
                </a:ext>
              </a:extLst>
            </p:cNvPr>
            <p:cNvGrpSpPr>
              <a:grpSpLocks noChangeAspect="1"/>
            </p:cNvGrpSpPr>
            <p:nvPr userDrawn="1"/>
          </p:nvGrpSpPr>
          <p:grpSpPr>
            <a:xfrm>
              <a:off x="11156700" y="5241134"/>
              <a:ext cx="298800" cy="452547"/>
              <a:chOff x="7927649" y="5870393"/>
              <a:chExt cx="459104" cy="695325"/>
            </a:xfrm>
            <a:noFill/>
          </p:grpSpPr>
          <p:sp>
            <p:nvSpPr>
              <p:cNvPr id="88" name="Freeform: Shape 87">
                <a:extLst>
                  <a:ext uri="{FF2B5EF4-FFF2-40B4-BE49-F238E27FC236}">
                    <a16:creationId xmlns:a16="http://schemas.microsoft.com/office/drawing/2014/main" id="{399C5342-B8B1-48D4-8F3B-12F4525F09FC}"/>
                  </a:ext>
                </a:extLst>
              </p:cNvPr>
              <p:cNvSpPr/>
              <p:nvPr/>
            </p:nvSpPr>
            <p:spPr>
              <a:xfrm>
                <a:off x="8021946" y="6396173"/>
                <a:ext cx="60959" cy="68579"/>
              </a:xfrm>
              <a:custGeom>
                <a:avLst/>
                <a:gdLst>
                  <a:gd name="connsiteX0" fmla="*/ 60960 w 60959"/>
                  <a:gd name="connsiteY0" fmla="*/ 67627 h 68579"/>
                  <a:gd name="connsiteX1" fmla="*/ 24765 w 60959"/>
                  <a:gd name="connsiteY1" fmla="*/ 40006 h 68579"/>
                  <a:gd name="connsiteX2" fmla="*/ 0 w 60959"/>
                  <a:gd name="connsiteY2" fmla="*/ -952 h 68579"/>
                </a:gdLst>
                <a:ahLst/>
                <a:cxnLst>
                  <a:cxn ang="0">
                    <a:pos x="connsiteX0" y="connsiteY0"/>
                  </a:cxn>
                  <a:cxn ang="0">
                    <a:pos x="connsiteX1" y="connsiteY1"/>
                  </a:cxn>
                  <a:cxn ang="0">
                    <a:pos x="connsiteX2" y="connsiteY2"/>
                  </a:cxn>
                </a:cxnLst>
                <a:rect l="l" t="t" r="r" b="b"/>
                <a:pathLst>
                  <a:path w="60959" h="68579">
                    <a:moveTo>
                      <a:pt x="60960" y="67627"/>
                    </a:moveTo>
                    <a:cubicBezTo>
                      <a:pt x="47625" y="60960"/>
                      <a:pt x="35243" y="51435"/>
                      <a:pt x="24765" y="40006"/>
                    </a:cubicBezTo>
                    <a:cubicBezTo>
                      <a:pt x="14288" y="28575"/>
                      <a:pt x="5715" y="14287"/>
                      <a:pt x="0" y="-952"/>
                    </a:cubicBezTo>
                  </a:path>
                </a:pathLst>
              </a:custGeom>
              <a:noFill/>
              <a:ln w="19050" cap="rnd">
                <a:solidFill>
                  <a:schemeClr val="bg1"/>
                </a:solid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8A960B9A-2344-4EEC-B99E-107C300F47E7}"/>
                  </a:ext>
                </a:extLst>
              </p:cNvPr>
              <p:cNvSpPr/>
              <p:nvPr/>
            </p:nvSpPr>
            <p:spPr>
              <a:xfrm>
                <a:off x="7927649" y="5870393"/>
                <a:ext cx="459104" cy="695325"/>
              </a:xfrm>
              <a:custGeom>
                <a:avLst/>
                <a:gdLst>
                  <a:gd name="connsiteX0" fmla="*/ 229553 w 459104"/>
                  <a:gd name="connsiteY0" fmla="*/ 694373 h 695325"/>
                  <a:gd name="connsiteX1" fmla="*/ 0 w 459104"/>
                  <a:gd name="connsiteY1" fmla="*/ 436244 h 695325"/>
                  <a:gd name="connsiteX2" fmla="*/ 229553 w 459104"/>
                  <a:gd name="connsiteY2" fmla="*/ -952 h 695325"/>
                  <a:gd name="connsiteX3" fmla="*/ 229553 w 459104"/>
                  <a:gd name="connsiteY3" fmla="*/ -952 h 695325"/>
                  <a:gd name="connsiteX4" fmla="*/ 229553 w 459104"/>
                  <a:gd name="connsiteY4" fmla="*/ -952 h 695325"/>
                  <a:gd name="connsiteX5" fmla="*/ 459105 w 459104"/>
                  <a:gd name="connsiteY5" fmla="*/ 436244 h 695325"/>
                  <a:gd name="connsiteX6" fmla="*/ 229553 w 459104"/>
                  <a:gd name="connsiteY6" fmla="*/ 694373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104" h="695325">
                    <a:moveTo>
                      <a:pt x="229553" y="694373"/>
                    </a:moveTo>
                    <a:cubicBezTo>
                      <a:pt x="103823" y="694373"/>
                      <a:pt x="0" y="580073"/>
                      <a:pt x="0" y="436244"/>
                    </a:cubicBezTo>
                    <a:cubicBezTo>
                      <a:pt x="0" y="298132"/>
                      <a:pt x="107632" y="137160"/>
                      <a:pt x="229553" y="-952"/>
                    </a:cubicBezTo>
                    <a:lnTo>
                      <a:pt x="229553" y="-952"/>
                    </a:lnTo>
                    <a:lnTo>
                      <a:pt x="229553" y="-952"/>
                    </a:lnTo>
                    <a:cubicBezTo>
                      <a:pt x="351473" y="138112"/>
                      <a:pt x="459105" y="299085"/>
                      <a:pt x="459105" y="436244"/>
                    </a:cubicBezTo>
                    <a:cubicBezTo>
                      <a:pt x="459105" y="580073"/>
                      <a:pt x="355283" y="694373"/>
                      <a:pt x="229553" y="694373"/>
                    </a:cubicBezTo>
                    <a:close/>
                  </a:path>
                </a:pathLst>
              </a:custGeom>
              <a:noFill/>
              <a:ln w="19050" cap="rnd">
                <a:solidFill>
                  <a:schemeClr val="bg1"/>
                </a:solid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008E4F3B-9664-45CA-9456-FF78308288B7}"/>
                  </a:ext>
                </a:extLst>
              </p:cNvPr>
              <p:cNvSpPr/>
              <p:nvPr/>
            </p:nvSpPr>
            <p:spPr>
              <a:xfrm>
                <a:off x="8040996" y="6168165"/>
                <a:ext cx="232410" cy="231457"/>
              </a:xfrm>
              <a:custGeom>
                <a:avLst/>
                <a:gdLst>
                  <a:gd name="connsiteX0" fmla="*/ 232410 w 232410"/>
                  <a:gd name="connsiteY0" fmla="*/ 85725 h 231457"/>
                  <a:gd name="connsiteX1" fmla="*/ 146685 w 232410"/>
                  <a:gd name="connsiteY1" fmla="*/ 85725 h 231457"/>
                  <a:gd name="connsiteX2" fmla="*/ 146685 w 232410"/>
                  <a:gd name="connsiteY2" fmla="*/ 0 h 231457"/>
                  <a:gd name="connsiteX3" fmla="*/ 85725 w 232410"/>
                  <a:gd name="connsiteY3" fmla="*/ 0 h 231457"/>
                  <a:gd name="connsiteX4" fmla="*/ 85725 w 232410"/>
                  <a:gd name="connsiteY4" fmla="*/ 85725 h 231457"/>
                  <a:gd name="connsiteX5" fmla="*/ 0 w 232410"/>
                  <a:gd name="connsiteY5" fmla="*/ 85725 h 231457"/>
                  <a:gd name="connsiteX6" fmla="*/ 0 w 232410"/>
                  <a:gd name="connsiteY6" fmla="*/ 146685 h 231457"/>
                  <a:gd name="connsiteX7" fmla="*/ 85725 w 232410"/>
                  <a:gd name="connsiteY7" fmla="*/ 146685 h 231457"/>
                  <a:gd name="connsiteX8" fmla="*/ 85725 w 232410"/>
                  <a:gd name="connsiteY8" fmla="*/ 231457 h 231457"/>
                  <a:gd name="connsiteX9" fmla="*/ 146685 w 232410"/>
                  <a:gd name="connsiteY9" fmla="*/ 231457 h 231457"/>
                  <a:gd name="connsiteX10" fmla="*/ 146685 w 232410"/>
                  <a:gd name="connsiteY10" fmla="*/ 146685 h 231457"/>
                  <a:gd name="connsiteX11" fmla="*/ 232410 w 232410"/>
                  <a:gd name="connsiteY11" fmla="*/ 146685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410" h="231457">
                    <a:moveTo>
                      <a:pt x="232410" y="85725"/>
                    </a:moveTo>
                    <a:lnTo>
                      <a:pt x="146685" y="85725"/>
                    </a:lnTo>
                    <a:lnTo>
                      <a:pt x="146685" y="0"/>
                    </a:lnTo>
                    <a:lnTo>
                      <a:pt x="85725" y="0"/>
                    </a:lnTo>
                    <a:lnTo>
                      <a:pt x="85725" y="85725"/>
                    </a:lnTo>
                    <a:lnTo>
                      <a:pt x="0" y="85725"/>
                    </a:lnTo>
                    <a:lnTo>
                      <a:pt x="0" y="146685"/>
                    </a:lnTo>
                    <a:lnTo>
                      <a:pt x="85725" y="146685"/>
                    </a:lnTo>
                    <a:lnTo>
                      <a:pt x="85725" y="231457"/>
                    </a:lnTo>
                    <a:lnTo>
                      <a:pt x="146685" y="231457"/>
                    </a:lnTo>
                    <a:lnTo>
                      <a:pt x="146685" y="146685"/>
                    </a:lnTo>
                    <a:lnTo>
                      <a:pt x="232410" y="146685"/>
                    </a:lnTo>
                    <a:close/>
                  </a:path>
                </a:pathLst>
              </a:custGeom>
              <a:noFill/>
              <a:ln w="19050" cap="rnd">
                <a:solidFill>
                  <a:schemeClr val="bg1"/>
                </a:solidFill>
                <a:prstDash val="solid"/>
                <a:miter/>
              </a:ln>
            </p:spPr>
            <p:txBody>
              <a:bodyPr rtlCol="0" anchor="ctr"/>
              <a:lstStyle/>
              <a:p>
                <a:endParaRPr lang="en-GB"/>
              </a:p>
            </p:txBody>
          </p:sp>
        </p:grpSp>
      </p:grpSp>
      <p:grpSp>
        <p:nvGrpSpPr>
          <p:cNvPr id="100" name="Group 99">
            <a:extLst>
              <a:ext uri="{FF2B5EF4-FFF2-40B4-BE49-F238E27FC236}">
                <a16:creationId xmlns:a16="http://schemas.microsoft.com/office/drawing/2014/main" id="{3671C09D-2BE7-4761-8232-8C8DF1C23C4A}"/>
              </a:ext>
            </a:extLst>
          </p:cNvPr>
          <p:cNvGrpSpPr/>
          <p:nvPr userDrawn="1"/>
        </p:nvGrpSpPr>
        <p:grpSpPr>
          <a:xfrm>
            <a:off x="10856100" y="3004377"/>
            <a:ext cx="900000" cy="900000"/>
            <a:chOff x="10856100" y="3004379"/>
            <a:chExt cx="900000" cy="900000"/>
          </a:xfrm>
        </p:grpSpPr>
        <p:pic>
          <p:nvPicPr>
            <p:cNvPr id="56" name="Picture 55" descr="A blue planet in space&#10;&#10;Description automatically generated with low confidence">
              <a:extLst>
                <a:ext uri="{FF2B5EF4-FFF2-40B4-BE49-F238E27FC236}">
                  <a16:creationId xmlns:a16="http://schemas.microsoft.com/office/drawing/2014/main" id="{3D5856BF-FA37-42AB-95C9-DCF182BE45EC}"/>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10856100" y="3004379"/>
              <a:ext cx="900000" cy="900000"/>
            </a:xfrm>
            <a:prstGeom prst="rect">
              <a:avLst/>
            </a:prstGeom>
          </p:spPr>
        </p:pic>
        <p:grpSp>
          <p:nvGrpSpPr>
            <p:cNvPr id="91" name="Graphic 7">
              <a:extLst>
                <a:ext uri="{FF2B5EF4-FFF2-40B4-BE49-F238E27FC236}">
                  <a16:creationId xmlns:a16="http://schemas.microsoft.com/office/drawing/2014/main" id="{CD8CEDBB-E8F5-4612-B50E-6761271FF98B}"/>
                </a:ext>
              </a:extLst>
            </p:cNvPr>
            <p:cNvGrpSpPr>
              <a:grpSpLocks noChangeAspect="1"/>
            </p:cNvGrpSpPr>
            <p:nvPr userDrawn="1"/>
          </p:nvGrpSpPr>
          <p:grpSpPr>
            <a:xfrm>
              <a:off x="11099100" y="3298326"/>
              <a:ext cx="414000" cy="312107"/>
              <a:chOff x="7849543" y="2966813"/>
              <a:chExt cx="615315" cy="463867"/>
            </a:xfrm>
            <a:noFill/>
          </p:grpSpPr>
          <p:sp>
            <p:nvSpPr>
              <p:cNvPr id="92" name="Freeform: Shape 91">
                <a:extLst>
                  <a:ext uri="{FF2B5EF4-FFF2-40B4-BE49-F238E27FC236}">
                    <a16:creationId xmlns:a16="http://schemas.microsoft.com/office/drawing/2014/main" id="{BF18F2E4-003F-4AC3-A503-C38CA6BFF995}"/>
                  </a:ext>
                </a:extLst>
              </p:cNvPr>
              <p:cNvSpPr/>
              <p:nvPr/>
            </p:nvSpPr>
            <p:spPr>
              <a:xfrm>
                <a:off x="7849543" y="3021105"/>
                <a:ext cx="195262" cy="320040"/>
              </a:xfrm>
              <a:custGeom>
                <a:avLst/>
                <a:gdLst>
                  <a:gd name="connsiteX0" fmla="*/ 195263 w 195262"/>
                  <a:gd name="connsiteY0" fmla="*/ 63818 h 320040"/>
                  <a:gd name="connsiteX1" fmla="*/ 131445 w 195262"/>
                  <a:gd name="connsiteY1" fmla="*/ 0 h 320040"/>
                  <a:gd name="connsiteX2" fmla="*/ 126683 w 195262"/>
                  <a:gd name="connsiteY2" fmla="*/ 0 h 320040"/>
                  <a:gd name="connsiteX3" fmla="*/ 0 w 195262"/>
                  <a:gd name="connsiteY3" fmla="*/ 126683 h 320040"/>
                  <a:gd name="connsiteX4" fmla="*/ 0 w 195262"/>
                  <a:gd name="connsiteY4" fmla="*/ 193358 h 320040"/>
                  <a:gd name="connsiteX5" fmla="*/ 126683 w 195262"/>
                  <a:gd name="connsiteY5" fmla="*/ 320040 h 320040"/>
                  <a:gd name="connsiteX6" fmla="*/ 131445 w 195262"/>
                  <a:gd name="connsiteY6" fmla="*/ 320040 h 320040"/>
                  <a:gd name="connsiteX7" fmla="*/ 195263 w 195262"/>
                  <a:gd name="connsiteY7" fmla="*/ 256223 h 320040"/>
                  <a:gd name="connsiteX8" fmla="*/ 195263 w 195262"/>
                  <a:gd name="connsiteY8" fmla="*/ 63818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62" h="320040">
                    <a:moveTo>
                      <a:pt x="195263" y="63818"/>
                    </a:moveTo>
                    <a:cubicBezTo>
                      <a:pt x="195263" y="28575"/>
                      <a:pt x="166688" y="0"/>
                      <a:pt x="131445" y="0"/>
                    </a:cubicBezTo>
                    <a:lnTo>
                      <a:pt x="126683" y="0"/>
                    </a:lnTo>
                    <a:cubicBezTo>
                      <a:pt x="56198" y="0"/>
                      <a:pt x="0" y="57150"/>
                      <a:pt x="0" y="126683"/>
                    </a:cubicBezTo>
                    <a:lnTo>
                      <a:pt x="0" y="193358"/>
                    </a:lnTo>
                    <a:cubicBezTo>
                      <a:pt x="0" y="263843"/>
                      <a:pt x="57150" y="320040"/>
                      <a:pt x="126683" y="320040"/>
                    </a:cubicBezTo>
                    <a:lnTo>
                      <a:pt x="131445" y="320040"/>
                    </a:lnTo>
                    <a:cubicBezTo>
                      <a:pt x="166688" y="320040"/>
                      <a:pt x="195263" y="291465"/>
                      <a:pt x="195263" y="256223"/>
                    </a:cubicBezTo>
                    <a:lnTo>
                      <a:pt x="195263" y="63818"/>
                    </a:lnTo>
                    <a:close/>
                  </a:path>
                </a:pathLst>
              </a:custGeom>
              <a:noFill/>
              <a:ln w="19050" cap="rnd">
                <a:solidFill>
                  <a:schemeClr val="bg1"/>
                </a:solid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4ED1CCD0-36B0-49D0-9785-7F8DF68DA19F}"/>
                  </a:ext>
                </a:extLst>
              </p:cNvPr>
              <p:cNvSpPr/>
              <p:nvPr/>
            </p:nvSpPr>
            <p:spPr>
              <a:xfrm>
                <a:off x="8000039" y="3181125"/>
                <a:ext cx="110489" cy="249554"/>
              </a:xfrm>
              <a:custGeom>
                <a:avLst/>
                <a:gdLst>
                  <a:gd name="connsiteX0" fmla="*/ 0 w 110489"/>
                  <a:gd name="connsiteY0" fmla="*/ 0 h 249554"/>
                  <a:gd name="connsiteX1" fmla="*/ 46672 w 110489"/>
                  <a:gd name="connsiteY1" fmla="*/ 0 h 249554"/>
                  <a:gd name="connsiteX2" fmla="*/ 110490 w 110489"/>
                  <a:gd name="connsiteY2" fmla="*/ 63817 h 249554"/>
                  <a:gd name="connsiteX3" fmla="*/ 110490 w 110489"/>
                  <a:gd name="connsiteY3" fmla="*/ 249555 h 249554"/>
                </a:gdLst>
                <a:ahLst/>
                <a:cxnLst>
                  <a:cxn ang="0">
                    <a:pos x="connsiteX0" y="connsiteY0"/>
                  </a:cxn>
                  <a:cxn ang="0">
                    <a:pos x="connsiteX1" y="connsiteY1"/>
                  </a:cxn>
                  <a:cxn ang="0">
                    <a:pos x="connsiteX2" y="connsiteY2"/>
                  </a:cxn>
                  <a:cxn ang="0">
                    <a:pos x="connsiteX3" y="connsiteY3"/>
                  </a:cxn>
                </a:cxnLst>
                <a:rect l="l" t="t" r="r" b="b"/>
                <a:pathLst>
                  <a:path w="110489" h="249554">
                    <a:moveTo>
                      <a:pt x="0" y="0"/>
                    </a:moveTo>
                    <a:lnTo>
                      <a:pt x="46672" y="0"/>
                    </a:lnTo>
                    <a:cubicBezTo>
                      <a:pt x="81915" y="0"/>
                      <a:pt x="110490" y="28575"/>
                      <a:pt x="110490" y="63817"/>
                    </a:cubicBezTo>
                    <a:lnTo>
                      <a:pt x="110490" y="249555"/>
                    </a:lnTo>
                  </a:path>
                </a:pathLst>
              </a:custGeom>
              <a:noFill/>
              <a:ln w="19050" cap="rnd">
                <a:solidFill>
                  <a:schemeClr val="bg1"/>
                </a:solid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B7345846-2012-4C6B-ACFF-E3B591E45926}"/>
                  </a:ext>
                </a:extLst>
              </p:cNvPr>
              <p:cNvSpPr/>
              <p:nvPr/>
            </p:nvSpPr>
            <p:spPr>
              <a:xfrm>
                <a:off x="8110529" y="2966813"/>
                <a:ext cx="9525" cy="186689"/>
              </a:xfrm>
              <a:custGeom>
                <a:avLst/>
                <a:gdLst>
                  <a:gd name="connsiteX0" fmla="*/ 0 w 9525"/>
                  <a:gd name="connsiteY0" fmla="*/ 0 h 186689"/>
                  <a:gd name="connsiteX1" fmla="*/ 0 w 9525"/>
                  <a:gd name="connsiteY1" fmla="*/ 186690 h 186689"/>
                </a:gdLst>
                <a:ahLst/>
                <a:cxnLst>
                  <a:cxn ang="0">
                    <a:pos x="connsiteX0" y="connsiteY0"/>
                  </a:cxn>
                  <a:cxn ang="0">
                    <a:pos x="connsiteX1" y="connsiteY1"/>
                  </a:cxn>
                </a:cxnLst>
                <a:rect l="l" t="t" r="r" b="b"/>
                <a:pathLst>
                  <a:path w="9525" h="186689">
                    <a:moveTo>
                      <a:pt x="0" y="0"/>
                    </a:moveTo>
                    <a:lnTo>
                      <a:pt x="0" y="186690"/>
                    </a:lnTo>
                  </a:path>
                </a:pathLst>
              </a:custGeom>
              <a:ln w="19050" cap="rnd">
                <a:solidFill>
                  <a:schemeClr val="bg1"/>
                </a:solid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5090B801-E332-4EB2-A79A-BA828AC8BE25}"/>
                  </a:ext>
                </a:extLst>
              </p:cNvPr>
              <p:cNvSpPr/>
              <p:nvPr/>
            </p:nvSpPr>
            <p:spPr>
              <a:xfrm>
                <a:off x="8269596" y="3021105"/>
                <a:ext cx="195262" cy="320040"/>
              </a:xfrm>
              <a:custGeom>
                <a:avLst/>
                <a:gdLst>
                  <a:gd name="connsiteX0" fmla="*/ 0 w 195262"/>
                  <a:gd name="connsiteY0" fmla="*/ 63818 h 320040"/>
                  <a:gd name="connsiteX1" fmla="*/ 63818 w 195262"/>
                  <a:gd name="connsiteY1" fmla="*/ 0 h 320040"/>
                  <a:gd name="connsiteX2" fmla="*/ 68580 w 195262"/>
                  <a:gd name="connsiteY2" fmla="*/ 0 h 320040"/>
                  <a:gd name="connsiteX3" fmla="*/ 195263 w 195262"/>
                  <a:gd name="connsiteY3" fmla="*/ 126683 h 320040"/>
                  <a:gd name="connsiteX4" fmla="*/ 195263 w 195262"/>
                  <a:gd name="connsiteY4" fmla="*/ 193358 h 320040"/>
                  <a:gd name="connsiteX5" fmla="*/ 68580 w 195262"/>
                  <a:gd name="connsiteY5" fmla="*/ 320040 h 320040"/>
                  <a:gd name="connsiteX6" fmla="*/ 63818 w 195262"/>
                  <a:gd name="connsiteY6" fmla="*/ 320040 h 320040"/>
                  <a:gd name="connsiteX7" fmla="*/ 0 w 195262"/>
                  <a:gd name="connsiteY7" fmla="*/ 256223 h 320040"/>
                  <a:gd name="connsiteX8" fmla="*/ 0 w 195262"/>
                  <a:gd name="connsiteY8" fmla="*/ 63818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62" h="320040">
                    <a:moveTo>
                      <a:pt x="0" y="63818"/>
                    </a:moveTo>
                    <a:cubicBezTo>
                      <a:pt x="0" y="28575"/>
                      <a:pt x="28575" y="0"/>
                      <a:pt x="63818" y="0"/>
                    </a:cubicBezTo>
                    <a:lnTo>
                      <a:pt x="68580" y="0"/>
                    </a:lnTo>
                    <a:cubicBezTo>
                      <a:pt x="139065" y="0"/>
                      <a:pt x="195263" y="57150"/>
                      <a:pt x="195263" y="126683"/>
                    </a:cubicBezTo>
                    <a:lnTo>
                      <a:pt x="195263" y="193358"/>
                    </a:lnTo>
                    <a:cubicBezTo>
                      <a:pt x="195263" y="263843"/>
                      <a:pt x="138113" y="320040"/>
                      <a:pt x="68580" y="320040"/>
                    </a:cubicBezTo>
                    <a:lnTo>
                      <a:pt x="63818" y="320040"/>
                    </a:lnTo>
                    <a:cubicBezTo>
                      <a:pt x="28575" y="320040"/>
                      <a:pt x="0" y="291465"/>
                      <a:pt x="0" y="256223"/>
                    </a:cubicBezTo>
                    <a:lnTo>
                      <a:pt x="0" y="63818"/>
                    </a:lnTo>
                    <a:close/>
                  </a:path>
                </a:pathLst>
              </a:custGeom>
              <a:noFill/>
              <a:ln w="19050" cap="rnd">
                <a:solidFill>
                  <a:schemeClr val="bg1"/>
                </a:solid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3673025B-8339-4474-B21F-EAC55D8B575B}"/>
                  </a:ext>
                </a:extLst>
              </p:cNvPr>
              <p:cNvSpPr/>
              <p:nvPr/>
            </p:nvSpPr>
            <p:spPr>
              <a:xfrm>
                <a:off x="8204826" y="3181125"/>
                <a:ext cx="110489" cy="249554"/>
              </a:xfrm>
              <a:custGeom>
                <a:avLst/>
                <a:gdLst>
                  <a:gd name="connsiteX0" fmla="*/ 110490 w 110489"/>
                  <a:gd name="connsiteY0" fmla="*/ 0 h 249554"/>
                  <a:gd name="connsiteX1" fmla="*/ 63818 w 110489"/>
                  <a:gd name="connsiteY1" fmla="*/ 0 h 249554"/>
                  <a:gd name="connsiteX2" fmla="*/ 0 w 110489"/>
                  <a:gd name="connsiteY2" fmla="*/ 63817 h 249554"/>
                  <a:gd name="connsiteX3" fmla="*/ 0 w 110489"/>
                  <a:gd name="connsiteY3" fmla="*/ 249555 h 249554"/>
                </a:gdLst>
                <a:ahLst/>
                <a:cxnLst>
                  <a:cxn ang="0">
                    <a:pos x="connsiteX0" y="connsiteY0"/>
                  </a:cxn>
                  <a:cxn ang="0">
                    <a:pos x="connsiteX1" y="connsiteY1"/>
                  </a:cxn>
                  <a:cxn ang="0">
                    <a:pos x="connsiteX2" y="connsiteY2"/>
                  </a:cxn>
                  <a:cxn ang="0">
                    <a:pos x="connsiteX3" y="connsiteY3"/>
                  </a:cxn>
                </a:cxnLst>
                <a:rect l="l" t="t" r="r" b="b"/>
                <a:pathLst>
                  <a:path w="110489" h="249554">
                    <a:moveTo>
                      <a:pt x="110490" y="0"/>
                    </a:moveTo>
                    <a:lnTo>
                      <a:pt x="63818" y="0"/>
                    </a:lnTo>
                    <a:cubicBezTo>
                      <a:pt x="28575" y="0"/>
                      <a:pt x="0" y="28575"/>
                      <a:pt x="0" y="63817"/>
                    </a:cubicBezTo>
                    <a:lnTo>
                      <a:pt x="0" y="249555"/>
                    </a:lnTo>
                  </a:path>
                </a:pathLst>
              </a:custGeom>
              <a:noFill/>
              <a:ln w="19050" cap="rnd">
                <a:solidFill>
                  <a:schemeClr val="bg1"/>
                </a:solid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E6C4FA65-5B16-4F96-9D94-6B5CA324DA44}"/>
                  </a:ext>
                </a:extLst>
              </p:cNvPr>
              <p:cNvSpPr/>
              <p:nvPr/>
            </p:nvSpPr>
            <p:spPr>
              <a:xfrm>
                <a:off x="8203874" y="2966813"/>
                <a:ext cx="9525" cy="186689"/>
              </a:xfrm>
              <a:custGeom>
                <a:avLst/>
                <a:gdLst>
                  <a:gd name="connsiteX0" fmla="*/ 0 w 9525"/>
                  <a:gd name="connsiteY0" fmla="*/ 0 h 186689"/>
                  <a:gd name="connsiteX1" fmla="*/ 0 w 9525"/>
                  <a:gd name="connsiteY1" fmla="*/ 186690 h 186689"/>
                </a:gdLst>
                <a:ahLst/>
                <a:cxnLst>
                  <a:cxn ang="0">
                    <a:pos x="connsiteX0" y="connsiteY0"/>
                  </a:cxn>
                  <a:cxn ang="0">
                    <a:pos x="connsiteX1" y="connsiteY1"/>
                  </a:cxn>
                </a:cxnLst>
                <a:rect l="l" t="t" r="r" b="b"/>
                <a:pathLst>
                  <a:path w="9525" h="186689">
                    <a:moveTo>
                      <a:pt x="0" y="0"/>
                    </a:moveTo>
                    <a:lnTo>
                      <a:pt x="0" y="186690"/>
                    </a:lnTo>
                  </a:path>
                </a:pathLst>
              </a:custGeom>
              <a:ln w="19050" cap="rnd">
                <a:solidFill>
                  <a:schemeClr val="bg1"/>
                </a:solidFill>
                <a:prstDash val="solid"/>
                <a:miter/>
              </a:ln>
            </p:spPr>
            <p:txBody>
              <a:bodyPr rtlCol="0" anchor="ctr"/>
              <a:lstStyle/>
              <a:p>
                <a:endParaRPr lang="en-GB"/>
              </a:p>
            </p:txBody>
          </p:sp>
        </p:grpSp>
      </p:grpSp>
    </p:spTree>
    <p:extLst>
      <p:ext uri="{BB962C8B-B14F-4D97-AF65-F5344CB8AC3E}">
        <p14:creationId xmlns:p14="http://schemas.microsoft.com/office/powerpoint/2010/main" val="862462357"/>
      </p:ext>
    </p:extLst>
  </p:cSld>
  <p:clrMapOvr>
    <a:masterClrMapping/>
  </p:clrMapOvr>
  <p:extLst>
    <p:ext uri="{DCECCB84-F9BA-43D5-87BE-67443E8EF086}">
      <p15:sldGuideLst xmlns:p15="http://schemas.microsoft.com/office/powerpoint/2012/main">
        <p15:guide id="5" pos="688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B363E4A0-F314-4D6F-B36B-1298703DDF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0" y="0"/>
            <a:ext cx="12188999" cy="6858000"/>
          </a:xfrm>
          <a:prstGeom prst="rect">
            <a:avLst/>
          </a:prstGeom>
        </p:spPr>
      </p:pic>
      <p:pic>
        <p:nvPicPr>
          <p:cNvPr id="7" name="Graphic 6">
            <a:extLst>
              <a:ext uri="{FF2B5EF4-FFF2-40B4-BE49-F238E27FC236}">
                <a16:creationId xmlns:a16="http://schemas.microsoft.com/office/drawing/2014/main" id="{03B22B01-A202-41A9-B57C-51F81DEF30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01202" y="5825671"/>
            <a:ext cx="7589595" cy="501516"/>
          </a:xfrm>
          <a:prstGeom prst="rect">
            <a:avLst/>
          </a:prstGeom>
        </p:spPr>
      </p:pic>
      <p:grpSp>
        <p:nvGrpSpPr>
          <p:cNvPr id="60" name="Group 59">
            <a:extLst>
              <a:ext uri="{FF2B5EF4-FFF2-40B4-BE49-F238E27FC236}">
                <a16:creationId xmlns:a16="http://schemas.microsoft.com/office/drawing/2014/main" id="{E7FE5B7E-FCE3-4B7E-81EA-69FAD815FE5B}"/>
              </a:ext>
            </a:extLst>
          </p:cNvPr>
          <p:cNvGrpSpPr/>
          <p:nvPr userDrawn="1"/>
        </p:nvGrpSpPr>
        <p:grpSpPr>
          <a:xfrm>
            <a:off x="8178800" y="1399320"/>
            <a:ext cx="727201" cy="727200"/>
            <a:chOff x="8178800" y="1399320"/>
            <a:chExt cx="727201" cy="727200"/>
          </a:xfrm>
        </p:grpSpPr>
        <p:pic>
          <p:nvPicPr>
            <p:cNvPr id="8" name="Picture 7" descr="A blue planet in space&#10;&#10;Description automatically generated with low confidence">
              <a:extLst>
                <a:ext uri="{FF2B5EF4-FFF2-40B4-BE49-F238E27FC236}">
                  <a16:creationId xmlns:a16="http://schemas.microsoft.com/office/drawing/2014/main" id="{F835830A-72EB-491B-BBDD-4338502C5818}"/>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8178800" y="1399320"/>
              <a:ext cx="727201" cy="727200"/>
            </a:xfrm>
            <a:prstGeom prst="rect">
              <a:avLst/>
            </a:prstGeom>
          </p:spPr>
        </p:pic>
        <p:grpSp>
          <p:nvGrpSpPr>
            <p:cNvPr id="9" name="Graphic 7">
              <a:extLst>
                <a:ext uri="{FF2B5EF4-FFF2-40B4-BE49-F238E27FC236}">
                  <a16:creationId xmlns:a16="http://schemas.microsoft.com/office/drawing/2014/main" id="{A59ADA0C-30CD-4C16-A09B-3BA9A7206612}"/>
                </a:ext>
              </a:extLst>
            </p:cNvPr>
            <p:cNvGrpSpPr>
              <a:grpSpLocks noChangeAspect="1"/>
            </p:cNvGrpSpPr>
            <p:nvPr userDrawn="1"/>
          </p:nvGrpSpPr>
          <p:grpSpPr>
            <a:xfrm>
              <a:off x="8411504" y="1605580"/>
              <a:ext cx="261792" cy="285418"/>
              <a:chOff x="7917527" y="-119286"/>
              <a:chExt cx="478771" cy="521970"/>
            </a:xfrm>
            <a:noFill/>
          </p:grpSpPr>
          <p:sp>
            <p:nvSpPr>
              <p:cNvPr id="10" name="Freeform: Shape 9">
                <a:extLst>
                  <a:ext uri="{FF2B5EF4-FFF2-40B4-BE49-F238E27FC236}">
                    <a16:creationId xmlns:a16="http://schemas.microsoft.com/office/drawing/2014/main" id="{66688628-AB78-4BCD-BD10-4D6F53E1CF23}"/>
                  </a:ext>
                </a:extLst>
              </p:cNvPr>
              <p:cNvSpPr/>
              <p:nvPr/>
            </p:nvSpPr>
            <p:spPr>
              <a:xfrm>
                <a:off x="7917527" y="-119286"/>
                <a:ext cx="478771" cy="521970"/>
              </a:xfrm>
              <a:custGeom>
                <a:avLst/>
                <a:gdLst>
                  <a:gd name="connsiteX0" fmla="*/ 240627 w 478771"/>
                  <a:gd name="connsiteY0" fmla="*/ 434340 h 521970"/>
                  <a:gd name="connsiteX1" fmla="*/ 240627 w 478771"/>
                  <a:gd name="connsiteY1" fmla="*/ 437198 h 521970"/>
                  <a:gd name="connsiteX2" fmla="*/ 175857 w 478771"/>
                  <a:gd name="connsiteY2" fmla="*/ 501968 h 521970"/>
                  <a:gd name="connsiteX3" fmla="*/ 97752 w 478771"/>
                  <a:gd name="connsiteY3" fmla="*/ 501968 h 521970"/>
                  <a:gd name="connsiteX4" fmla="*/ 68224 w 478771"/>
                  <a:gd name="connsiteY4" fmla="*/ 477203 h 521970"/>
                  <a:gd name="connsiteX5" fmla="*/ 53937 w 478771"/>
                  <a:gd name="connsiteY5" fmla="*/ 392430 h 521970"/>
                  <a:gd name="connsiteX6" fmla="*/ 41554 w 478771"/>
                  <a:gd name="connsiteY6" fmla="*/ 376238 h 521970"/>
                  <a:gd name="connsiteX7" fmla="*/ 6312 w 478771"/>
                  <a:gd name="connsiteY7" fmla="*/ 358140 h 521970"/>
                  <a:gd name="connsiteX8" fmla="*/ 597 w 478771"/>
                  <a:gd name="connsiteY8" fmla="*/ 344805 h 521970"/>
                  <a:gd name="connsiteX9" fmla="*/ 35839 w 478771"/>
                  <a:gd name="connsiteY9" fmla="*/ 253365 h 521970"/>
                  <a:gd name="connsiteX10" fmla="*/ 38697 w 478771"/>
                  <a:gd name="connsiteY10" fmla="*/ 238125 h 521970"/>
                  <a:gd name="connsiteX11" fmla="*/ 252057 w 478771"/>
                  <a:gd name="connsiteY11" fmla="*/ 0 h 521970"/>
                  <a:gd name="connsiteX12" fmla="*/ 478752 w 478771"/>
                  <a:gd name="connsiteY12" fmla="*/ 226695 h 521970"/>
                  <a:gd name="connsiteX13" fmla="*/ 446367 w 478771"/>
                  <a:gd name="connsiteY13" fmla="*/ 336233 h 521970"/>
                  <a:gd name="connsiteX14" fmla="*/ 420649 w 478771"/>
                  <a:gd name="connsiteY14" fmla="*/ 52197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771" h="521970">
                    <a:moveTo>
                      <a:pt x="240627" y="434340"/>
                    </a:moveTo>
                    <a:lnTo>
                      <a:pt x="240627" y="437198"/>
                    </a:lnTo>
                    <a:cubicBezTo>
                      <a:pt x="240627" y="473393"/>
                      <a:pt x="211099" y="501968"/>
                      <a:pt x="175857" y="501968"/>
                    </a:cubicBezTo>
                    <a:lnTo>
                      <a:pt x="97752" y="501968"/>
                    </a:lnTo>
                    <a:cubicBezTo>
                      <a:pt x="83464" y="501968"/>
                      <a:pt x="71082" y="491490"/>
                      <a:pt x="68224" y="477203"/>
                    </a:cubicBezTo>
                    <a:lnTo>
                      <a:pt x="53937" y="392430"/>
                    </a:lnTo>
                    <a:cubicBezTo>
                      <a:pt x="52984" y="384810"/>
                      <a:pt x="48222" y="379095"/>
                      <a:pt x="41554" y="376238"/>
                    </a:cubicBezTo>
                    <a:lnTo>
                      <a:pt x="6312" y="358140"/>
                    </a:lnTo>
                    <a:cubicBezTo>
                      <a:pt x="1549" y="355283"/>
                      <a:pt x="-1308" y="349568"/>
                      <a:pt x="597" y="344805"/>
                    </a:cubicBezTo>
                    <a:lnTo>
                      <a:pt x="35839" y="253365"/>
                    </a:lnTo>
                    <a:cubicBezTo>
                      <a:pt x="37744" y="248603"/>
                      <a:pt x="38697" y="243840"/>
                      <a:pt x="38697" y="238125"/>
                    </a:cubicBezTo>
                    <a:cubicBezTo>
                      <a:pt x="37744" y="197168"/>
                      <a:pt x="42507" y="0"/>
                      <a:pt x="252057" y="0"/>
                    </a:cubicBezTo>
                    <a:cubicBezTo>
                      <a:pt x="485419" y="0"/>
                      <a:pt x="478752" y="226695"/>
                      <a:pt x="478752" y="226695"/>
                    </a:cubicBezTo>
                    <a:cubicBezTo>
                      <a:pt x="478752" y="226695"/>
                      <a:pt x="479704" y="289560"/>
                      <a:pt x="446367" y="336233"/>
                    </a:cubicBezTo>
                    <a:cubicBezTo>
                      <a:pt x="413029" y="382905"/>
                      <a:pt x="420649" y="521970"/>
                      <a:pt x="420649" y="521970"/>
                    </a:cubicBezTo>
                  </a:path>
                </a:pathLst>
              </a:custGeom>
              <a:noFill/>
              <a:ln w="12700" cap="rnd">
                <a:solidFill>
                  <a:schemeClr val="bg1"/>
                </a:solidFill>
                <a:prstDash val="solid"/>
                <a:miter/>
              </a:ln>
            </p:spPr>
            <p:txBody>
              <a:bodyPr rtlCol="0" anchor="ctr"/>
              <a:lstStyle/>
              <a:p>
                <a:endParaRPr lang="en-GB"/>
              </a:p>
            </p:txBody>
          </p:sp>
          <p:grpSp>
            <p:nvGrpSpPr>
              <p:cNvPr id="11" name="Graphic 7">
                <a:extLst>
                  <a:ext uri="{FF2B5EF4-FFF2-40B4-BE49-F238E27FC236}">
                    <a16:creationId xmlns:a16="http://schemas.microsoft.com/office/drawing/2014/main" id="{E06156E2-DBD8-4A2B-BF9C-140000181B41}"/>
                  </a:ext>
                </a:extLst>
              </p:cNvPr>
              <p:cNvGrpSpPr/>
              <p:nvPr/>
            </p:nvGrpSpPr>
            <p:grpSpPr>
              <a:xfrm>
                <a:off x="8023851" y="-59279"/>
                <a:ext cx="316230" cy="260984"/>
                <a:chOff x="8023851" y="-59279"/>
                <a:chExt cx="316230" cy="260984"/>
              </a:xfrm>
              <a:noFill/>
            </p:grpSpPr>
            <p:sp>
              <p:nvSpPr>
                <p:cNvPr id="12" name="Freeform: Shape 11">
                  <a:extLst>
                    <a:ext uri="{FF2B5EF4-FFF2-40B4-BE49-F238E27FC236}">
                      <a16:creationId xmlns:a16="http://schemas.microsoft.com/office/drawing/2014/main" id="{C36C078D-BA2F-4363-A963-C21C0DBC445B}"/>
                    </a:ext>
                  </a:extLst>
                </p:cNvPr>
                <p:cNvSpPr/>
                <p:nvPr/>
              </p:nvSpPr>
              <p:spPr>
                <a:xfrm>
                  <a:off x="8121006" y="74070"/>
                  <a:ext cx="125729" cy="127634"/>
                </a:xfrm>
                <a:custGeom>
                  <a:avLst/>
                  <a:gdLst>
                    <a:gd name="connsiteX0" fmla="*/ 125730 w 125729"/>
                    <a:gd name="connsiteY0" fmla="*/ 127635 h 127634"/>
                    <a:gd name="connsiteX1" fmla="*/ 125730 w 125729"/>
                    <a:gd name="connsiteY1" fmla="*/ 100013 h 127634"/>
                    <a:gd name="connsiteX2" fmla="*/ 92392 w 125729"/>
                    <a:gd name="connsiteY2" fmla="*/ 66675 h 127634"/>
                    <a:gd name="connsiteX3" fmla="*/ 33338 w 125729"/>
                    <a:gd name="connsiteY3" fmla="*/ 66675 h 127634"/>
                    <a:gd name="connsiteX4" fmla="*/ 0 w 125729"/>
                    <a:gd name="connsiteY4" fmla="*/ 33338 h 127634"/>
                    <a:gd name="connsiteX5" fmla="*/ 33338 w 125729"/>
                    <a:gd name="connsiteY5" fmla="*/ 0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29" h="127634">
                      <a:moveTo>
                        <a:pt x="125730" y="127635"/>
                      </a:moveTo>
                      <a:lnTo>
                        <a:pt x="125730" y="100013"/>
                      </a:lnTo>
                      <a:cubicBezTo>
                        <a:pt x="125730" y="81915"/>
                        <a:pt x="110490" y="66675"/>
                        <a:pt x="92392" y="66675"/>
                      </a:cubicBezTo>
                      <a:lnTo>
                        <a:pt x="33338" y="66675"/>
                      </a:lnTo>
                      <a:cubicBezTo>
                        <a:pt x="15240" y="66675"/>
                        <a:pt x="0" y="51435"/>
                        <a:pt x="0" y="33338"/>
                      </a:cubicBezTo>
                      <a:cubicBezTo>
                        <a:pt x="0" y="15240"/>
                        <a:pt x="15240" y="0"/>
                        <a:pt x="33338" y="0"/>
                      </a:cubicBezTo>
                    </a:path>
                  </a:pathLst>
                </a:custGeom>
                <a:noFill/>
                <a:ln w="12700" cap="rnd">
                  <a:solidFill>
                    <a:schemeClr val="bg1"/>
                  </a:solid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D9E8121-EE37-488F-84D0-395A7B1D82CB}"/>
                    </a:ext>
                  </a:extLst>
                </p:cNvPr>
                <p:cNvSpPr/>
                <p:nvPr/>
              </p:nvSpPr>
              <p:spPr>
                <a:xfrm>
                  <a:off x="8138151" y="15446"/>
                  <a:ext cx="56718" cy="40526"/>
                </a:xfrm>
                <a:custGeom>
                  <a:avLst/>
                  <a:gdLst>
                    <a:gd name="connsiteX0" fmla="*/ 0 w 56718"/>
                    <a:gd name="connsiteY0" fmla="*/ 18619 h 40526"/>
                    <a:gd name="connsiteX1" fmla="*/ 38100 w 56718"/>
                    <a:gd name="connsiteY1" fmla="*/ 2426 h 40526"/>
                    <a:gd name="connsiteX2" fmla="*/ 54293 w 56718"/>
                    <a:gd name="connsiteY2" fmla="*/ 40526 h 40526"/>
                  </a:gdLst>
                  <a:ahLst/>
                  <a:cxnLst>
                    <a:cxn ang="0">
                      <a:pos x="connsiteX0" y="connsiteY0"/>
                    </a:cxn>
                    <a:cxn ang="0">
                      <a:pos x="connsiteX1" y="connsiteY1"/>
                    </a:cxn>
                    <a:cxn ang="0">
                      <a:pos x="connsiteX2" y="connsiteY2"/>
                    </a:cxn>
                  </a:cxnLst>
                  <a:rect l="l" t="t" r="r" b="b"/>
                  <a:pathLst>
                    <a:path w="56718" h="40526">
                      <a:moveTo>
                        <a:pt x="0" y="18619"/>
                      </a:moveTo>
                      <a:cubicBezTo>
                        <a:pt x="5715" y="3379"/>
                        <a:pt x="22860" y="-4241"/>
                        <a:pt x="38100" y="2426"/>
                      </a:cubicBezTo>
                      <a:cubicBezTo>
                        <a:pt x="53340" y="8141"/>
                        <a:pt x="60960" y="25286"/>
                        <a:pt x="54293" y="40526"/>
                      </a:cubicBezTo>
                    </a:path>
                  </a:pathLst>
                </a:custGeom>
                <a:noFill/>
                <a:ln w="12700" cap="rnd">
                  <a:solidFill>
                    <a:schemeClr val="bg1"/>
                  </a:solid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B2810B8-E2C4-4D9E-9F9B-1D6FA87A4F1A}"/>
                    </a:ext>
                  </a:extLst>
                </p:cNvPr>
                <p:cNvSpPr/>
                <p:nvPr/>
              </p:nvSpPr>
              <p:spPr>
                <a:xfrm>
                  <a:off x="8023851" y="4538"/>
                  <a:ext cx="97154" cy="108584"/>
                </a:xfrm>
                <a:custGeom>
                  <a:avLst/>
                  <a:gdLst>
                    <a:gd name="connsiteX0" fmla="*/ 54292 w 97154"/>
                    <a:gd name="connsiteY0" fmla="*/ 0 h 108584"/>
                    <a:gd name="connsiteX1" fmla="*/ 0 w 97154"/>
                    <a:gd name="connsiteY1" fmla="*/ 54292 h 108584"/>
                    <a:gd name="connsiteX2" fmla="*/ 54292 w 97154"/>
                    <a:gd name="connsiteY2" fmla="*/ 108585 h 108584"/>
                    <a:gd name="connsiteX3" fmla="*/ 97155 w 97154"/>
                    <a:gd name="connsiteY3" fmla="*/ 108585 h 108584"/>
                  </a:gdLst>
                  <a:ahLst/>
                  <a:cxnLst>
                    <a:cxn ang="0">
                      <a:pos x="connsiteX0" y="connsiteY0"/>
                    </a:cxn>
                    <a:cxn ang="0">
                      <a:pos x="connsiteX1" y="connsiteY1"/>
                    </a:cxn>
                    <a:cxn ang="0">
                      <a:pos x="connsiteX2" y="connsiteY2"/>
                    </a:cxn>
                    <a:cxn ang="0">
                      <a:pos x="connsiteX3" y="connsiteY3"/>
                    </a:cxn>
                  </a:cxnLst>
                  <a:rect l="l" t="t" r="r" b="b"/>
                  <a:pathLst>
                    <a:path w="97154" h="108584">
                      <a:moveTo>
                        <a:pt x="54292" y="0"/>
                      </a:moveTo>
                      <a:cubicBezTo>
                        <a:pt x="24765" y="0"/>
                        <a:pt x="0" y="23813"/>
                        <a:pt x="0" y="54292"/>
                      </a:cubicBezTo>
                      <a:cubicBezTo>
                        <a:pt x="0" y="83820"/>
                        <a:pt x="23813" y="108585"/>
                        <a:pt x="54292" y="108585"/>
                      </a:cubicBezTo>
                      <a:lnTo>
                        <a:pt x="97155" y="108585"/>
                      </a:lnTo>
                    </a:path>
                  </a:pathLst>
                </a:custGeom>
                <a:noFill/>
                <a:ln w="12700" cap="rnd">
                  <a:solidFill>
                    <a:schemeClr val="bg1"/>
                  </a:solid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D52F644F-8322-4C15-97BC-1D0F76002CB7}"/>
                    </a:ext>
                  </a:extLst>
                </p:cNvPr>
                <p:cNvSpPr/>
                <p:nvPr/>
              </p:nvSpPr>
              <p:spPr>
                <a:xfrm>
                  <a:off x="8207684" y="50257"/>
                  <a:ext cx="50973" cy="50021"/>
                </a:xfrm>
                <a:custGeom>
                  <a:avLst/>
                  <a:gdLst>
                    <a:gd name="connsiteX0" fmla="*/ 42863 w 50973"/>
                    <a:gd name="connsiteY0" fmla="*/ 0 h 50021"/>
                    <a:gd name="connsiteX1" fmla="*/ 41910 w 50973"/>
                    <a:gd name="connsiteY1" fmla="*/ 41910 h 50021"/>
                    <a:gd name="connsiteX2" fmla="*/ 0 w 50973"/>
                    <a:gd name="connsiteY2" fmla="*/ 40958 h 50021"/>
                  </a:gdLst>
                  <a:ahLst/>
                  <a:cxnLst>
                    <a:cxn ang="0">
                      <a:pos x="connsiteX0" y="connsiteY0"/>
                    </a:cxn>
                    <a:cxn ang="0">
                      <a:pos x="connsiteX1" y="connsiteY1"/>
                    </a:cxn>
                    <a:cxn ang="0">
                      <a:pos x="connsiteX2" y="connsiteY2"/>
                    </a:cxn>
                  </a:cxnLst>
                  <a:rect l="l" t="t" r="r" b="b"/>
                  <a:pathLst>
                    <a:path w="50973" h="50021">
                      <a:moveTo>
                        <a:pt x="42863" y="0"/>
                      </a:moveTo>
                      <a:cubicBezTo>
                        <a:pt x="54293" y="11430"/>
                        <a:pt x="53340" y="30480"/>
                        <a:pt x="41910" y="41910"/>
                      </a:cubicBezTo>
                      <a:cubicBezTo>
                        <a:pt x="30480" y="53340"/>
                        <a:pt x="11430" y="52388"/>
                        <a:pt x="0" y="40958"/>
                      </a:cubicBezTo>
                    </a:path>
                  </a:pathLst>
                </a:custGeom>
                <a:noFill/>
                <a:ln w="12700" cap="rnd">
                  <a:solidFill>
                    <a:schemeClr val="bg1"/>
                  </a:solid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F002714C-411D-486C-9B0C-B75D9B298EC1}"/>
                    </a:ext>
                  </a:extLst>
                </p:cNvPr>
                <p:cNvSpPr/>
                <p:nvPr/>
              </p:nvSpPr>
              <p:spPr>
                <a:xfrm>
                  <a:off x="8078143" y="-59279"/>
                  <a:ext cx="261937" cy="199072"/>
                </a:xfrm>
                <a:custGeom>
                  <a:avLst/>
                  <a:gdLst>
                    <a:gd name="connsiteX0" fmla="*/ 0 w 261937"/>
                    <a:gd name="connsiteY0" fmla="*/ 63818 h 199072"/>
                    <a:gd name="connsiteX1" fmla="*/ 44768 w 261937"/>
                    <a:gd name="connsiteY1" fmla="*/ 19050 h 199072"/>
                    <a:gd name="connsiteX2" fmla="*/ 80010 w 261937"/>
                    <a:gd name="connsiteY2" fmla="*/ 36195 h 199072"/>
                    <a:gd name="connsiteX3" fmla="*/ 117158 w 261937"/>
                    <a:gd name="connsiteY3" fmla="*/ 0 h 199072"/>
                    <a:gd name="connsiteX4" fmla="*/ 154305 w 261937"/>
                    <a:gd name="connsiteY4" fmla="*/ 37148 h 199072"/>
                    <a:gd name="connsiteX5" fmla="*/ 154305 w 261937"/>
                    <a:gd name="connsiteY5" fmla="*/ 37148 h 199072"/>
                    <a:gd name="connsiteX6" fmla="*/ 206692 w 261937"/>
                    <a:gd name="connsiteY6" fmla="*/ 80962 h 199072"/>
                    <a:gd name="connsiteX7" fmla="*/ 217170 w 261937"/>
                    <a:gd name="connsiteY7" fmla="*/ 91440 h 199072"/>
                    <a:gd name="connsiteX8" fmla="*/ 261938 w 261937"/>
                    <a:gd name="connsiteY8" fmla="*/ 144780 h 199072"/>
                    <a:gd name="connsiteX9" fmla="*/ 207645 w 261937"/>
                    <a:gd name="connsiteY9" fmla="*/ 199072 h 1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37" h="199072">
                      <a:moveTo>
                        <a:pt x="0" y="63818"/>
                      </a:moveTo>
                      <a:cubicBezTo>
                        <a:pt x="0" y="39053"/>
                        <a:pt x="20003" y="19050"/>
                        <a:pt x="44768" y="19050"/>
                      </a:cubicBezTo>
                      <a:cubicBezTo>
                        <a:pt x="59055" y="19050"/>
                        <a:pt x="71438" y="25718"/>
                        <a:pt x="80010" y="36195"/>
                      </a:cubicBezTo>
                      <a:cubicBezTo>
                        <a:pt x="80010" y="16193"/>
                        <a:pt x="96203" y="0"/>
                        <a:pt x="117158" y="0"/>
                      </a:cubicBezTo>
                      <a:cubicBezTo>
                        <a:pt x="138113" y="0"/>
                        <a:pt x="154305" y="16193"/>
                        <a:pt x="154305" y="37148"/>
                      </a:cubicBezTo>
                      <a:lnTo>
                        <a:pt x="154305" y="37148"/>
                      </a:lnTo>
                      <a:cubicBezTo>
                        <a:pt x="180975" y="37148"/>
                        <a:pt x="201930" y="56198"/>
                        <a:pt x="206692" y="80962"/>
                      </a:cubicBezTo>
                      <a:cubicBezTo>
                        <a:pt x="207645" y="86678"/>
                        <a:pt x="211455" y="90487"/>
                        <a:pt x="217170" y="91440"/>
                      </a:cubicBezTo>
                      <a:cubicBezTo>
                        <a:pt x="242888" y="96203"/>
                        <a:pt x="261938" y="118110"/>
                        <a:pt x="261938" y="144780"/>
                      </a:cubicBezTo>
                      <a:cubicBezTo>
                        <a:pt x="261938" y="174308"/>
                        <a:pt x="238125" y="199072"/>
                        <a:pt x="207645" y="199072"/>
                      </a:cubicBezTo>
                    </a:path>
                  </a:pathLst>
                </a:custGeom>
                <a:noFill/>
                <a:ln w="12700" cap="rnd">
                  <a:solidFill>
                    <a:schemeClr val="bg1"/>
                  </a:solidFill>
                  <a:prstDash val="solid"/>
                  <a:miter/>
                </a:ln>
              </p:spPr>
              <p:txBody>
                <a:bodyPr rtlCol="0" anchor="ctr"/>
                <a:lstStyle/>
                <a:p>
                  <a:endParaRPr lang="en-GB"/>
                </a:p>
              </p:txBody>
            </p:sp>
          </p:grpSp>
        </p:grpSp>
      </p:grpSp>
      <p:grpSp>
        <p:nvGrpSpPr>
          <p:cNvPr id="59" name="Group 58">
            <a:extLst>
              <a:ext uri="{FF2B5EF4-FFF2-40B4-BE49-F238E27FC236}">
                <a16:creationId xmlns:a16="http://schemas.microsoft.com/office/drawing/2014/main" id="{3E289887-6989-4DC6-B3A3-F813B53B2A37}"/>
              </a:ext>
            </a:extLst>
          </p:cNvPr>
          <p:cNvGrpSpPr/>
          <p:nvPr userDrawn="1"/>
        </p:nvGrpSpPr>
        <p:grpSpPr>
          <a:xfrm>
            <a:off x="8178800" y="2203790"/>
            <a:ext cx="725972" cy="727200"/>
            <a:chOff x="8178800" y="2203790"/>
            <a:chExt cx="725972" cy="727200"/>
          </a:xfrm>
        </p:grpSpPr>
        <p:pic>
          <p:nvPicPr>
            <p:cNvPr id="18" name="Picture 17" descr="A blue planet in space&#10;&#10;Description automatically generated with low confidence">
              <a:extLst>
                <a:ext uri="{FF2B5EF4-FFF2-40B4-BE49-F238E27FC236}">
                  <a16:creationId xmlns:a16="http://schemas.microsoft.com/office/drawing/2014/main" id="{E5FCF628-D26D-46BE-A083-982DDF75988B}"/>
                </a:ext>
              </a:extLst>
            </p:cNvPr>
            <p:cNvPicPr>
              <a:picLocks noChangeAspect="1"/>
            </p:cNvPicPr>
            <p:nvPr userDrawn="1"/>
          </p:nvPicPr>
          <p:blipFill>
            <a:blip r:embed="rId6" cstate="screen">
              <a:alphaModFix/>
              <a:extLst>
                <a:ext uri="{28A0092B-C50C-407E-A947-70E740481C1C}">
                  <a14:useLocalDpi xmlns:a14="http://schemas.microsoft.com/office/drawing/2010/main"/>
                </a:ext>
              </a:extLst>
            </a:blip>
            <a:stretch>
              <a:fillRect/>
            </a:stretch>
          </p:blipFill>
          <p:spPr>
            <a:xfrm>
              <a:off x="8178800" y="2203790"/>
              <a:ext cx="725972" cy="727200"/>
            </a:xfrm>
            <a:prstGeom prst="rect">
              <a:avLst/>
            </a:prstGeom>
          </p:spPr>
        </p:pic>
        <p:grpSp>
          <p:nvGrpSpPr>
            <p:cNvPr id="19" name="Graphic 7">
              <a:extLst>
                <a:ext uri="{FF2B5EF4-FFF2-40B4-BE49-F238E27FC236}">
                  <a16:creationId xmlns:a16="http://schemas.microsoft.com/office/drawing/2014/main" id="{2D09949D-72F4-4FEF-A67B-1ED3C95B0925}"/>
                </a:ext>
              </a:extLst>
            </p:cNvPr>
            <p:cNvGrpSpPr>
              <a:grpSpLocks noChangeAspect="1"/>
            </p:cNvGrpSpPr>
            <p:nvPr userDrawn="1"/>
          </p:nvGrpSpPr>
          <p:grpSpPr>
            <a:xfrm>
              <a:off x="8393079" y="2441390"/>
              <a:ext cx="297415" cy="252000"/>
              <a:chOff x="7867641" y="1404713"/>
              <a:chExt cx="580072" cy="491489"/>
            </a:xfrm>
            <a:solidFill>
              <a:schemeClr val="bg1"/>
            </a:solidFill>
          </p:grpSpPr>
          <p:grpSp>
            <p:nvGrpSpPr>
              <p:cNvPr id="20" name="Graphic 7">
                <a:extLst>
                  <a:ext uri="{FF2B5EF4-FFF2-40B4-BE49-F238E27FC236}">
                    <a16:creationId xmlns:a16="http://schemas.microsoft.com/office/drawing/2014/main" id="{C76AF887-C7BF-4FAD-92E4-17943251E920}"/>
                  </a:ext>
                </a:extLst>
              </p:cNvPr>
              <p:cNvGrpSpPr/>
              <p:nvPr/>
            </p:nvGrpSpPr>
            <p:grpSpPr>
              <a:xfrm>
                <a:off x="7867641" y="1404713"/>
                <a:ext cx="579119" cy="102869"/>
                <a:chOff x="7867641" y="1404713"/>
                <a:chExt cx="579119" cy="102869"/>
              </a:xfrm>
              <a:grpFill/>
            </p:grpSpPr>
            <p:sp>
              <p:nvSpPr>
                <p:cNvPr id="24" name="Freeform: Shape 23">
                  <a:extLst>
                    <a:ext uri="{FF2B5EF4-FFF2-40B4-BE49-F238E27FC236}">
                      <a16:creationId xmlns:a16="http://schemas.microsoft.com/office/drawing/2014/main" id="{4A042EAA-F024-464A-924A-D17EE37F052D}"/>
                    </a:ext>
                  </a:extLst>
                </p:cNvPr>
                <p:cNvSpPr/>
                <p:nvPr/>
              </p:nvSpPr>
              <p:spPr>
                <a:xfrm>
                  <a:off x="7867641" y="1406618"/>
                  <a:ext cx="79057" cy="99059"/>
                </a:xfrm>
                <a:custGeom>
                  <a:avLst/>
                  <a:gdLst>
                    <a:gd name="connsiteX0" fmla="*/ 0 w 79057"/>
                    <a:gd name="connsiteY0" fmla="*/ 0 h 99059"/>
                    <a:gd name="connsiteX1" fmla="*/ 79058 w 79057"/>
                    <a:gd name="connsiteY1" fmla="*/ 0 h 99059"/>
                    <a:gd name="connsiteX2" fmla="*/ 79058 w 79057"/>
                    <a:gd name="connsiteY2" fmla="*/ 23813 h 99059"/>
                    <a:gd name="connsiteX3" fmla="*/ 27622 w 79057"/>
                    <a:gd name="connsiteY3" fmla="*/ 23813 h 99059"/>
                    <a:gd name="connsiteX4" fmla="*/ 27622 w 79057"/>
                    <a:gd name="connsiteY4" fmla="*/ 40958 h 99059"/>
                    <a:gd name="connsiteX5" fmla="*/ 74295 w 79057"/>
                    <a:gd name="connsiteY5" fmla="*/ 40958 h 99059"/>
                    <a:gd name="connsiteX6" fmla="*/ 74295 w 79057"/>
                    <a:gd name="connsiteY6" fmla="*/ 63817 h 99059"/>
                    <a:gd name="connsiteX7" fmla="*/ 27622 w 79057"/>
                    <a:gd name="connsiteY7" fmla="*/ 63817 h 99059"/>
                    <a:gd name="connsiteX8" fmla="*/ 27622 w 79057"/>
                    <a:gd name="connsiteY8" fmla="*/ 99060 h 99059"/>
                    <a:gd name="connsiteX9" fmla="*/ 0 w 79057"/>
                    <a:gd name="connsiteY9" fmla="*/ 99060 h 99059"/>
                    <a:gd name="connsiteX10" fmla="*/ 0 w 79057"/>
                    <a:gd name="connsiteY10" fmla="*/ 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057" h="99059">
                      <a:moveTo>
                        <a:pt x="0" y="0"/>
                      </a:moveTo>
                      <a:lnTo>
                        <a:pt x="79058" y="0"/>
                      </a:lnTo>
                      <a:lnTo>
                        <a:pt x="79058" y="23813"/>
                      </a:lnTo>
                      <a:lnTo>
                        <a:pt x="27622" y="23813"/>
                      </a:lnTo>
                      <a:lnTo>
                        <a:pt x="27622" y="40958"/>
                      </a:lnTo>
                      <a:lnTo>
                        <a:pt x="74295" y="40958"/>
                      </a:lnTo>
                      <a:lnTo>
                        <a:pt x="74295" y="63817"/>
                      </a:lnTo>
                      <a:lnTo>
                        <a:pt x="27622" y="63817"/>
                      </a:lnTo>
                      <a:lnTo>
                        <a:pt x="27622" y="99060"/>
                      </a:lnTo>
                      <a:lnTo>
                        <a:pt x="0" y="99060"/>
                      </a:lnTo>
                      <a:lnTo>
                        <a:pt x="0" y="0"/>
                      </a:lnTo>
                      <a:close/>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13C8B90-6EBA-4755-B9A7-800F10C91CA2}"/>
                    </a:ext>
                  </a:extLst>
                </p:cNvPr>
                <p:cNvSpPr/>
                <p:nvPr/>
              </p:nvSpPr>
              <p:spPr>
                <a:xfrm>
                  <a:off x="7938126" y="1405665"/>
                  <a:ext cx="110489" cy="99060"/>
                </a:xfrm>
                <a:custGeom>
                  <a:avLst/>
                  <a:gdLst>
                    <a:gd name="connsiteX0" fmla="*/ 41910 w 110489"/>
                    <a:gd name="connsiteY0" fmla="*/ 0 h 99060"/>
                    <a:gd name="connsiteX1" fmla="*/ 68580 w 110489"/>
                    <a:gd name="connsiteY1" fmla="*/ 0 h 99060"/>
                    <a:gd name="connsiteX2" fmla="*/ 110490 w 110489"/>
                    <a:gd name="connsiteY2" fmla="*/ 99060 h 99060"/>
                    <a:gd name="connsiteX3" fmla="*/ 80963 w 110489"/>
                    <a:gd name="connsiteY3" fmla="*/ 99060 h 99060"/>
                    <a:gd name="connsiteX4" fmla="*/ 73343 w 110489"/>
                    <a:gd name="connsiteY4" fmla="*/ 80963 h 99060"/>
                    <a:gd name="connsiteX5" fmla="*/ 35243 w 110489"/>
                    <a:gd name="connsiteY5" fmla="*/ 80963 h 99060"/>
                    <a:gd name="connsiteX6" fmla="*/ 28575 w 110489"/>
                    <a:gd name="connsiteY6" fmla="*/ 99060 h 99060"/>
                    <a:gd name="connsiteX7" fmla="*/ 0 w 110489"/>
                    <a:gd name="connsiteY7" fmla="*/ 99060 h 99060"/>
                    <a:gd name="connsiteX8" fmla="*/ 41910 w 110489"/>
                    <a:gd name="connsiteY8" fmla="*/ 0 h 99060"/>
                    <a:gd name="connsiteX9" fmla="*/ 65723 w 110489"/>
                    <a:gd name="connsiteY9" fmla="*/ 60008 h 99060"/>
                    <a:gd name="connsiteX10" fmla="*/ 54293 w 110489"/>
                    <a:gd name="connsiteY10" fmla="*/ 32385 h 99060"/>
                    <a:gd name="connsiteX11" fmla="*/ 42863 w 110489"/>
                    <a:gd name="connsiteY11" fmla="*/ 60008 h 99060"/>
                    <a:gd name="connsiteX12" fmla="*/ 65723 w 110489"/>
                    <a:gd name="connsiteY12" fmla="*/ 60008 h 9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89" h="99060">
                      <a:moveTo>
                        <a:pt x="41910" y="0"/>
                      </a:moveTo>
                      <a:lnTo>
                        <a:pt x="68580" y="0"/>
                      </a:lnTo>
                      <a:lnTo>
                        <a:pt x="110490" y="99060"/>
                      </a:lnTo>
                      <a:lnTo>
                        <a:pt x="80963" y="99060"/>
                      </a:lnTo>
                      <a:lnTo>
                        <a:pt x="73343" y="80963"/>
                      </a:lnTo>
                      <a:lnTo>
                        <a:pt x="35243" y="80963"/>
                      </a:lnTo>
                      <a:lnTo>
                        <a:pt x="28575" y="99060"/>
                      </a:lnTo>
                      <a:lnTo>
                        <a:pt x="0" y="99060"/>
                      </a:lnTo>
                      <a:lnTo>
                        <a:pt x="41910" y="0"/>
                      </a:lnTo>
                      <a:close/>
                      <a:moveTo>
                        <a:pt x="65723" y="60008"/>
                      </a:moveTo>
                      <a:lnTo>
                        <a:pt x="54293" y="32385"/>
                      </a:lnTo>
                      <a:lnTo>
                        <a:pt x="42863" y="60008"/>
                      </a:lnTo>
                      <a:lnTo>
                        <a:pt x="65723" y="60008"/>
                      </a:lnTo>
                      <a:close/>
                    </a:path>
                  </a:pathLst>
                </a:custGeom>
                <a:grp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3EC01748-17F8-4737-8297-B79FDCCF4CD0}"/>
                    </a:ext>
                  </a:extLst>
                </p:cNvPr>
                <p:cNvSpPr/>
                <p:nvPr/>
              </p:nvSpPr>
              <p:spPr>
                <a:xfrm>
                  <a:off x="8046711" y="1404713"/>
                  <a:ext cx="94297" cy="101917"/>
                </a:xfrm>
                <a:custGeom>
                  <a:avLst/>
                  <a:gdLst>
                    <a:gd name="connsiteX0" fmla="*/ 0 w 94297"/>
                    <a:gd name="connsiteY0" fmla="*/ 51435 h 101917"/>
                    <a:gd name="connsiteX1" fmla="*/ 0 w 94297"/>
                    <a:gd name="connsiteY1" fmla="*/ 51435 h 101917"/>
                    <a:gd name="connsiteX2" fmla="*/ 52388 w 94297"/>
                    <a:gd name="connsiteY2" fmla="*/ 0 h 101917"/>
                    <a:gd name="connsiteX3" fmla="*/ 94298 w 94297"/>
                    <a:gd name="connsiteY3" fmla="*/ 20955 h 101917"/>
                    <a:gd name="connsiteX4" fmla="*/ 73342 w 94297"/>
                    <a:gd name="connsiteY4" fmla="*/ 37147 h 101917"/>
                    <a:gd name="connsiteX5" fmla="*/ 51435 w 94297"/>
                    <a:gd name="connsiteY5" fmla="*/ 25717 h 101917"/>
                    <a:gd name="connsiteX6" fmla="*/ 27622 w 94297"/>
                    <a:gd name="connsiteY6" fmla="*/ 51435 h 101917"/>
                    <a:gd name="connsiteX7" fmla="*/ 27622 w 94297"/>
                    <a:gd name="connsiteY7" fmla="*/ 51435 h 101917"/>
                    <a:gd name="connsiteX8" fmla="*/ 51435 w 94297"/>
                    <a:gd name="connsiteY8" fmla="*/ 78105 h 101917"/>
                    <a:gd name="connsiteX9" fmla="*/ 73342 w 94297"/>
                    <a:gd name="connsiteY9" fmla="*/ 65722 h 101917"/>
                    <a:gd name="connsiteX10" fmla="*/ 94298 w 94297"/>
                    <a:gd name="connsiteY10" fmla="*/ 80010 h 101917"/>
                    <a:gd name="connsiteX11" fmla="*/ 50482 w 94297"/>
                    <a:gd name="connsiteY11" fmla="*/ 101917 h 101917"/>
                    <a:gd name="connsiteX12" fmla="*/ 0 w 94297"/>
                    <a:gd name="connsiteY12" fmla="*/ 51435 h 1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297" h="101917">
                      <a:moveTo>
                        <a:pt x="0" y="51435"/>
                      </a:moveTo>
                      <a:lnTo>
                        <a:pt x="0" y="51435"/>
                      </a:lnTo>
                      <a:cubicBezTo>
                        <a:pt x="0" y="22860"/>
                        <a:pt x="21907" y="0"/>
                        <a:pt x="52388" y="0"/>
                      </a:cubicBezTo>
                      <a:cubicBezTo>
                        <a:pt x="72390" y="0"/>
                        <a:pt x="85725" y="8572"/>
                        <a:pt x="94298" y="20955"/>
                      </a:cubicBezTo>
                      <a:lnTo>
                        <a:pt x="73342" y="37147"/>
                      </a:lnTo>
                      <a:cubicBezTo>
                        <a:pt x="67628" y="30480"/>
                        <a:pt x="60960" y="25717"/>
                        <a:pt x="51435" y="25717"/>
                      </a:cubicBezTo>
                      <a:cubicBezTo>
                        <a:pt x="37147" y="25717"/>
                        <a:pt x="27622" y="37147"/>
                        <a:pt x="27622" y="51435"/>
                      </a:cubicBezTo>
                      <a:lnTo>
                        <a:pt x="27622" y="51435"/>
                      </a:lnTo>
                      <a:cubicBezTo>
                        <a:pt x="27622" y="66675"/>
                        <a:pt x="37147" y="78105"/>
                        <a:pt x="51435" y="78105"/>
                      </a:cubicBezTo>
                      <a:cubicBezTo>
                        <a:pt x="61913" y="78105"/>
                        <a:pt x="67628" y="73342"/>
                        <a:pt x="73342" y="65722"/>
                      </a:cubicBezTo>
                      <a:lnTo>
                        <a:pt x="94298" y="80010"/>
                      </a:lnTo>
                      <a:cubicBezTo>
                        <a:pt x="84773" y="92392"/>
                        <a:pt x="72390" y="101917"/>
                        <a:pt x="50482" y="101917"/>
                      </a:cubicBezTo>
                      <a:cubicBezTo>
                        <a:pt x="22860" y="101917"/>
                        <a:pt x="0" y="80963"/>
                        <a:pt x="0" y="51435"/>
                      </a:cubicBezTo>
                      <a:close/>
                    </a:path>
                  </a:pathLst>
                </a:custGeom>
                <a:grp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60475A0-7C1B-42C9-98D1-A80EE6258C1F}"/>
                    </a:ext>
                  </a:extLst>
                </p:cNvPr>
                <p:cNvSpPr/>
                <p:nvPr/>
              </p:nvSpPr>
              <p:spPr>
                <a:xfrm>
                  <a:off x="8146723" y="1406618"/>
                  <a:ext cx="86677" cy="98107"/>
                </a:xfrm>
                <a:custGeom>
                  <a:avLst/>
                  <a:gdLst>
                    <a:gd name="connsiteX0" fmla="*/ 29528 w 86677"/>
                    <a:gd name="connsiteY0" fmla="*/ 23813 h 98107"/>
                    <a:gd name="connsiteX1" fmla="*/ 0 w 86677"/>
                    <a:gd name="connsiteY1" fmla="*/ 23813 h 98107"/>
                    <a:gd name="connsiteX2" fmla="*/ 0 w 86677"/>
                    <a:gd name="connsiteY2" fmla="*/ 0 h 98107"/>
                    <a:gd name="connsiteX3" fmla="*/ 86678 w 86677"/>
                    <a:gd name="connsiteY3" fmla="*/ 0 h 98107"/>
                    <a:gd name="connsiteX4" fmla="*/ 86678 w 86677"/>
                    <a:gd name="connsiteY4" fmla="*/ 23813 h 98107"/>
                    <a:gd name="connsiteX5" fmla="*/ 57150 w 86677"/>
                    <a:gd name="connsiteY5" fmla="*/ 23813 h 98107"/>
                    <a:gd name="connsiteX6" fmla="*/ 57150 w 86677"/>
                    <a:gd name="connsiteY6" fmla="*/ 98108 h 98107"/>
                    <a:gd name="connsiteX7" fmla="*/ 29528 w 86677"/>
                    <a:gd name="connsiteY7" fmla="*/ 98108 h 98107"/>
                    <a:gd name="connsiteX8" fmla="*/ 29528 w 86677"/>
                    <a:gd name="connsiteY8" fmla="*/ 23813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77" h="98107">
                      <a:moveTo>
                        <a:pt x="29528" y="23813"/>
                      </a:moveTo>
                      <a:lnTo>
                        <a:pt x="0" y="23813"/>
                      </a:lnTo>
                      <a:lnTo>
                        <a:pt x="0" y="0"/>
                      </a:lnTo>
                      <a:lnTo>
                        <a:pt x="86678" y="0"/>
                      </a:lnTo>
                      <a:lnTo>
                        <a:pt x="86678" y="23813"/>
                      </a:lnTo>
                      <a:lnTo>
                        <a:pt x="57150" y="23813"/>
                      </a:lnTo>
                      <a:lnTo>
                        <a:pt x="57150" y="98108"/>
                      </a:lnTo>
                      <a:lnTo>
                        <a:pt x="29528" y="98108"/>
                      </a:lnTo>
                      <a:lnTo>
                        <a:pt x="29528" y="23813"/>
                      </a:lnTo>
                      <a:close/>
                    </a:path>
                  </a:pathLst>
                </a:custGeom>
                <a:grp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9166F4D-6714-4F1F-A9A5-7D349A63C498}"/>
                    </a:ext>
                  </a:extLst>
                </p:cNvPr>
                <p:cNvSpPr/>
                <p:nvPr/>
              </p:nvSpPr>
              <p:spPr>
                <a:xfrm>
                  <a:off x="8236259" y="1404713"/>
                  <a:ext cx="106680" cy="102869"/>
                </a:xfrm>
                <a:custGeom>
                  <a:avLst/>
                  <a:gdLst>
                    <a:gd name="connsiteX0" fmla="*/ 0 w 106680"/>
                    <a:gd name="connsiteY0" fmla="*/ 51435 h 102869"/>
                    <a:gd name="connsiteX1" fmla="*/ 0 w 106680"/>
                    <a:gd name="connsiteY1" fmla="*/ 51435 h 102869"/>
                    <a:gd name="connsiteX2" fmla="*/ 53340 w 106680"/>
                    <a:gd name="connsiteY2" fmla="*/ 0 h 102869"/>
                    <a:gd name="connsiteX3" fmla="*/ 106680 w 106680"/>
                    <a:gd name="connsiteY3" fmla="*/ 51435 h 102869"/>
                    <a:gd name="connsiteX4" fmla="*/ 106680 w 106680"/>
                    <a:gd name="connsiteY4" fmla="*/ 51435 h 102869"/>
                    <a:gd name="connsiteX5" fmla="*/ 53340 w 106680"/>
                    <a:gd name="connsiteY5" fmla="*/ 102870 h 102869"/>
                    <a:gd name="connsiteX6" fmla="*/ 0 w 106680"/>
                    <a:gd name="connsiteY6" fmla="*/ 51435 h 102869"/>
                    <a:gd name="connsiteX7" fmla="*/ 78105 w 106680"/>
                    <a:gd name="connsiteY7" fmla="*/ 51435 h 102869"/>
                    <a:gd name="connsiteX8" fmla="*/ 78105 w 106680"/>
                    <a:gd name="connsiteY8" fmla="*/ 51435 h 102869"/>
                    <a:gd name="connsiteX9" fmla="*/ 52388 w 106680"/>
                    <a:gd name="connsiteY9" fmla="*/ 24765 h 102869"/>
                    <a:gd name="connsiteX10" fmla="*/ 27623 w 106680"/>
                    <a:gd name="connsiteY10" fmla="*/ 51435 h 102869"/>
                    <a:gd name="connsiteX11" fmla="*/ 27623 w 106680"/>
                    <a:gd name="connsiteY11" fmla="*/ 51435 h 102869"/>
                    <a:gd name="connsiteX12" fmla="*/ 52388 w 106680"/>
                    <a:gd name="connsiteY12" fmla="*/ 78105 h 102869"/>
                    <a:gd name="connsiteX13" fmla="*/ 78105 w 106680"/>
                    <a:gd name="connsiteY13" fmla="*/ 51435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680" h="102869">
                      <a:moveTo>
                        <a:pt x="0" y="51435"/>
                      </a:moveTo>
                      <a:lnTo>
                        <a:pt x="0" y="51435"/>
                      </a:lnTo>
                      <a:cubicBezTo>
                        <a:pt x="0" y="22860"/>
                        <a:pt x="22860" y="0"/>
                        <a:pt x="53340" y="0"/>
                      </a:cubicBezTo>
                      <a:cubicBezTo>
                        <a:pt x="83820" y="0"/>
                        <a:pt x="106680" y="22860"/>
                        <a:pt x="106680" y="51435"/>
                      </a:cubicBezTo>
                      <a:lnTo>
                        <a:pt x="106680" y="51435"/>
                      </a:lnTo>
                      <a:cubicBezTo>
                        <a:pt x="106680" y="80010"/>
                        <a:pt x="83820" y="102870"/>
                        <a:pt x="53340" y="102870"/>
                      </a:cubicBezTo>
                      <a:cubicBezTo>
                        <a:pt x="22860" y="102870"/>
                        <a:pt x="0" y="80010"/>
                        <a:pt x="0" y="51435"/>
                      </a:cubicBezTo>
                      <a:close/>
                      <a:moveTo>
                        <a:pt x="78105" y="51435"/>
                      </a:moveTo>
                      <a:lnTo>
                        <a:pt x="78105" y="51435"/>
                      </a:lnTo>
                      <a:cubicBezTo>
                        <a:pt x="78105" y="37147"/>
                        <a:pt x="67627" y="24765"/>
                        <a:pt x="52388" y="24765"/>
                      </a:cubicBezTo>
                      <a:cubicBezTo>
                        <a:pt x="37148" y="24765"/>
                        <a:pt x="27623" y="37147"/>
                        <a:pt x="27623" y="51435"/>
                      </a:cubicBezTo>
                      <a:lnTo>
                        <a:pt x="27623" y="51435"/>
                      </a:lnTo>
                      <a:cubicBezTo>
                        <a:pt x="27623" y="65722"/>
                        <a:pt x="38100" y="78105"/>
                        <a:pt x="52388" y="78105"/>
                      </a:cubicBezTo>
                      <a:cubicBezTo>
                        <a:pt x="67627" y="77152"/>
                        <a:pt x="78105" y="65722"/>
                        <a:pt x="78105" y="51435"/>
                      </a:cubicBezTo>
                      <a:close/>
                    </a:path>
                  </a:pathLst>
                </a:custGeom>
                <a:grp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FCC8500-C9D3-4B47-9630-EFB92E5F4D7A}"/>
                    </a:ext>
                  </a:extLst>
                </p:cNvPr>
                <p:cNvSpPr/>
                <p:nvPr/>
              </p:nvSpPr>
              <p:spPr>
                <a:xfrm>
                  <a:off x="8355321" y="1406618"/>
                  <a:ext cx="91439" cy="98107"/>
                </a:xfrm>
                <a:custGeom>
                  <a:avLst/>
                  <a:gdLst>
                    <a:gd name="connsiteX0" fmla="*/ 0 w 91439"/>
                    <a:gd name="connsiteY0" fmla="*/ 0 h 98107"/>
                    <a:gd name="connsiteX1" fmla="*/ 46673 w 91439"/>
                    <a:gd name="connsiteY1" fmla="*/ 0 h 98107"/>
                    <a:gd name="connsiteX2" fmla="*/ 79057 w 91439"/>
                    <a:gd name="connsiteY2" fmla="*/ 10477 h 98107"/>
                    <a:gd name="connsiteX3" fmla="*/ 87630 w 91439"/>
                    <a:gd name="connsiteY3" fmla="*/ 33338 h 98107"/>
                    <a:gd name="connsiteX4" fmla="*/ 87630 w 91439"/>
                    <a:gd name="connsiteY4" fmla="*/ 33338 h 98107"/>
                    <a:gd name="connsiteX5" fmla="*/ 67627 w 91439"/>
                    <a:gd name="connsiteY5" fmla="*/ 63817 h 98107"/>
                    <a:gd name="connsiteX6" fmla="*/ 91440 w 91439"/>
                    <a:gd name="connsiteY6" fmla="*/ 98108 h 98107"/>
                    <a:gd name="connsiteX7" fmla="*/ 60007 w 91439"/>
                    <a:gd name="connsiteY7" fmla="*/ 98108 h 98107"/>
                    <a:gd name="connsiteX8" fmla="*/ 40005 w 91439"/>
                    <a:gd name="connsiteY8" fmla="*/ 68580 h 98107"/>
                    <a:gd name="connsiteX9" fmla="*/ 27623 w 91439"/>
                    <a:gd name="connsiteY9" fmla="*/ 68580 h 98107"/>
                    <a:gd name="connsiteX10" fmla="*/ 27623 w 91439"/>
                    <a:gd name="connsiteY10" fmla="*/ 98108 h 98107"/>
                    <a:gd name="connsiteX11" fmla="*/ 0 w 91439"/>
                    <a:gd name="connsiteY11" fmla="*/ 98108 h 98107"/>
                    <a:gd name="connsiteX12" fmla="*/ 0 w 91439"/>
                    <a:gd name="connsiteY12" fmla="*/ 0 h 98107"/>
                    <a:gd name="connsiteX13" fmla="*/ 44768 w 91439"/>
                    <a:gd name="connsiteY13" fmla="*/ 46672 h 98107"/>
                    <a:gd name="connsiteX14" fmla="*/ 59055 w 91439"/>
                    <a:gd name="connsiteY14" fmla="*/ 35242 h 98107"/>
                    <a:gd name="connsiteX15" fmla="*/ 59055 w 91439"/>
                    <a:gd name="connsiteY15" fmla="*/ 35242 h 98107"/>
                    <a:gd name="connsiteX16" fmla="*/ 43815 w 91439"/>
                    <a:gd name="connsiteY16" fmla="*/ 23813 h 98107"/>
                    <a:gd name="connsiteX17" fmla="*/ 25718 w 91439"/>
                    <a:gd name="connsiteY17" fmla="*/ 23813 h 98107"/>
                    <a:gd name="connsiteX18" fmla="*/ 25718 w 91439"/>
                    <a:gd name="connsiteY18" fmla="*/ 47625 h 98107"/>
                    <a:gd name="connsiteX19" fmla="*/ 44768 w 91439"/>
                    <a:gd name="connsiteY19" fmla="*/ 47625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39" h="98107">
                      <a:moveTo>
                        <a:pt x="0" y="0"/>
                      </a:moveTo>
                      <a:lnTo>
                        <a:pt x="46673" y="0"/>
                      </a:lnTo>
                      <a:cubicBezTo>
                        <a:pt x="61913" y="0"/>
                        <a:pt x="72390" y="3810"/>
                        <a:pt x="79057" y="10477"/>
                      </a:cubicBezTo>
                      <a:cubicBezTo>
                        <a:pt x="84773" y="16192"/>
                        <a:pt x="87630" y="23813"/>
                        <a:pt x="87630" y="33338"/>
                      </a:cubicBezTo>
                      <a:lnTo>
                        <a:pt x="87630" y="33338"/>
                      </a:lnTo>
                      <a:cubicBezTo>
                        <a:pt x="87630" y="48577"/>
                        <a:pt x="80010" y="58102"/>
                        <a:pt x="67627" y="63817"/>
                      </a:cubicBezTo>
                      <a:lnTo>
                        <a:pt x="91440" y="98108"/>
                      </a:lnTo>
                      <a:lnTo>
                        <a:pt x="60007" y="98108"/>
                      </a:lnTo>
                      <a:lnTo>
                        <a:pt x="40005" y="68580"/>
                      </a:lnTo>
                      <a:lnTo>
                        <a:pt x="27623" y="68580"/>
                      </a:lnTo>
                      <a:lnTo>
                        <a:pt x="27623" y="98108"/>
                      </a:lnTo>
                      <a:lnTo>
                        <a:pt x="0" y="98108"/>
                      </a:lnTo>
                      <a:lnTo>
                        <a:pt x="0" y="0"/>
                      </a:lnTo>
                      <a:close/>
                      <a:moveTo>
                        <a:pt x="44768" y="46672"/>
                      </a:moveTo>
                      <a:cubicBezTo>
                        <a:pt x="54293" y="46672"/>
                        <a:pt x="59055" y="41910"/>
                        <a:pt x="59055" y="35242"/>
                      </a:cubicBezTo>
                      <a:lnTo>
                        <a:pt x="59055" y="35242"/>
                      </a:lnTo>
                      <a:cubicBezTo>
                        <a:pt x="59055" y="27622"/>
                        <a:pt x="53340" y="23813"/>
                        <a:pt x="43815" y="23813"/>
                      </a:cubicBezTo>
                      <a:lnTo>
                        <a:pt x="25718" y="23813"/>
                      </a:lnTo>
                      <a:lnTo>
                        <a:pt x="25718" y="47625"/>
                      </a:lnTo>
                      <a:lnTo>
                        <a:pt x="44768" y="47625"/>
                      </a:lnTo>
                      <a:close/>
                    </a:path>
                  </a:pathLst>
                </a:custGeom>
                <a:grpFill/>
                <a:ln w="9525" cap="flat">
                  <a:noFill/>
                  <a:prstDash val="solid"/>
                  <a:miter/>
                </a:ln>
              </p:spPr>
              <p:txBody>
                <a:bodyPr rtlCol="0" anchor="ctr"/>
                <a:lstStyle/>
                <a:p>
                  <a:endParaRPr lang="en-GB"/>
                </a:p>
              </p:txBody>
            </p:sp>
          </p:grpSp>
          <p:grpSp>
            <p:nvGrpSpPr>
              <p:cNvPr id="21" name="Graphic 7">
                <a:extLst>
                  <a:ext uri="{FF2B5EF4-FFF2-40B4-BE49-F238E27FC236}">
                    <a16:creationId xmlns:a16="http://schemas.microsoft.com/office/drawing/2014/main" id="{1E031A62-AEA0-43F8-9882-EFA3F7D7D440}"/>
                  </a:ext>
                </a:extLst>
              </p:cNvPr>
              <p:cNvGrpSpPr/>
              <p:nvPr/>
            </p:nvGrpSpPr>
            <p:grpSpPr>
              <a:xfrm>
                <a:off x="7867641" y="1565685"/>
                <a:ext cx="580072" cy="330517"/>
                <a:chOff x="7867641" y="1565685"/>
                <a:chExt cx="580072" cy="330517"/>
              </a:xfrm>
              <a:grpFill/>
            </p:grpSpPr>
            <p:sp>
              <p:nvSpPr>
                <p:cNvPr id="22" name="Freeform: Shape 21">
                  <a:extLst>
                    <a:ext uri="{FF2B5EF4-FFF2-40B4-BE49-F238E27FC236}">
                      <a16:creationId xmlns:a16="http://schemas.microsoft.com/office/drawing/2014/main" id="{E72C5EB8-9858-475E-B5C3-12E2F001C863}"/>
                    </a:ext>
                  </a:extLst>
                </p:cNvPr>
                <p:cNvSpPr/>
                <p:nvPr/>
              </p:nvSpPr>
              <p:spPr>
                <a:xfrm>
                  <a:off x="7867641" y="1565685"/>
                  <a:ext cx="327660" cy="323850"/>
                </a:xfrm>
                <a:custGeom>
                  <a:avLst/>
                  <a:gdLst>
                    <a:gd name="connsiteX0" fmla="*/ 110490 w 327660"/>
                    <a:gd name="connsiteY0" fmla="*/ 159067 h 323850"/>
                    <a:gd name="connsiteX1" fmla="*/ 4763 w 327660"/>
                    <a:gd name="connsiteY1" fmla="*/ 0 h 323850"/>
                    <a:gd name="connsiteX2" fmla="*/ 107633 w 327660"/>
                    <a:gd name="connsiteY2" fmla="*/ 0 h 323850"/>
                    <a:gd name="connsiteX3" fmla="*/ 164783 w 327660"/>
                    <a:gd name="connsiteY3" fmla="*/ 91440 h 323850"/>
                    <a:gd name="connsiteX4" fmla="*/ 222885 w 327660"/>
                    <a:gd name="connsiteY4" fmla="*/ 0 h 323850"/>
                    <a:gd name="connsiteX5" fmla="*/ 323850 w 327660"/>
                    <a:gd name="connsiteY5" fmla="*/ 0 h 323850"/>
                    <a:gd name="connsiteX6" fmla="*/ 217170 w 327660"/>
                    <a:gd name="connsiteY6" fmla="*/ 158115 h 323850"/>
                    <a:gd name="connsiteX7" fmla="*/ 327660 w 327660"/>
                    <a:gd name="connsiteY7" fmla="*/ 323850 h 323850"/>
                    <a:gd name="connsiteX8" fmla="*/ 224790 w 327660"/>
                    <a:gd name="connsiteY8" fmla="*/ 323850 h 323850"/>
                    <a:gd name="connsiteX9" fmla="*/ 162878 w 327660"/>
                    <a:gd name="connsiteY9" fmla="*/ 226695 h 323850"/>
                    <a:gd name="connsiteX10" fmla="*/ 100013 w 327660"/>
                    <a:gd name="connsiteY10" fmla="*/ 323850 h 323850"/>
                    <a:gd name="connsiteX11" fmla="*/ 0 w 327660"/>
                    <a:gd name="connsiteY11" fmla="*/ 323850 h 323850"/>
                    <a:gd name="connsiteX12" fmla="*/ 110490 w 327660"/>
                    <a:gd name="connsiteY12" fmla="*/ 159067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660" h="323850">
                      <a:moveTo>
                        <a:pt x="110490" y="159067"/>
                      </a:moveTo>
                      <a:lnTo>
                        <a:pt x="4763" y="0"/>
                      </a:lnTo>
                      <a:lnTo>
                        <a:pt x="107633" y="0"/>
                      </a:lnTo>
                      <a:lnTo>
                        <a:pt x="164783" y="91440"/>
                      </a:lnTo>
                      <a:lnTo>
                        <a:pt x="222885" y="0"/>
                      </a:lnTo>
                      <a:lnTo>
                        <a:pt x="323850" y="0"/>
                      </a:lnTo>
                      <a:lnTo>
                        <a:pt x="217170" y="158115"/>
                      </a:lnTo>
                      <a:lnTo>
                        <a:pt x="327660" y="323850"/>
                      </a:lnTo>
                      <a:lnTo>
                        <a:pt x="224790" y="323850"/>
                      </a:lnTo>
                      <a:lnTo>
                        <a:pt x="162878" y="226695"/>
                      </a:lnTo>
                      <a:lnTo>
                        <a:pt x="100013" y="323850"/>
                      </a:lnTo>
                      <a:lnTo>
                        <a:pt x="0" y="323850"/>
                      </a:lnTo>
                      <a:lnTo>
                        <a:pt x="110490" y="159067"/>
                      </a:lnTo>
                      <a:close/>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A924474E-1D01-459C-B028-F6D0D56B467F}"/>
                    </a:ext>
                  </a:extLst>
                </p:cNvPr>
                <p:cNvSpPr/>
                <p:nvPr/>
              </p:nvSpPr>
              <p:spPr>
                <a:xfrm>
                  <a:off x="8202921" y="1637123"/>
                  <a:ext cx="244792" cy="259079"/>
                </a:xfrm>
                <a:custGeom>
                  <a:avLst/>
                  <a:gdLst>
                    <a:gd name="connsiteX0" fmla="*/ 0 w 244792"/>
                    <a:gd name="connsiteY0" fmla="*/ 180975 h 259079"/>
                    <a:gd name="connsiteX1" fmla="*/ 0 w 244792"/>
                    <a:gd name="connsiteY1" fmla="*/ 180975 h 259079"/>
                    <a:gd name="connsiteX2" fmla="*/ 98107 w 244792"/>
                    <a:gd name="connsiteY2" fmla="*/ 101917 h 259079"/>
                    <a:gd name="connsiteX3" fmla="*/ 158115 w 244792"/>
                    <a:gd name="connsiteY3" fmla="*/ 111442 h 259079"/>
                    <a:gd name="connsiteX4" fmla="*/ 158115 w 244792"/>
                    <a:gd name="connsiteY4" fmla="*/ 107633 h 259079"/>
                    <a:gd name="connsiteX5" fmla="*/ 108585 w 244792"/>
                    <a:gd name="connsiteY5" fmla="*/ 66675 h 259079"/>
                    <a:gd name="connsiteX6" fmla="*/ 40005 w 244792"/>
                    <a:gd name="connsiteY6" fmla="*/ 80963 h 259079"/>
                    <a:gd name="connsiteX7" fmla="*/ 21907 w 244792"/>
                    <a:gd name="connsiteY7" fmla="*/ 19050 h 259079"/>
                    <a:gd name="connsiteX8" fmla="*/ 122873 w 244792"/>
                    <a:gd name="connsiteY8" fmla="*/ 0 h 259079"/>
                    <a:gd name="connsiteX9" fmla="*/ 218123 w 244792"/>
                    <a:gd name="connsiteY9" fmla="*/ 30480 h 259079"/>
                    <a:gd name="connsiteX10" fmla="*/ 244792 w 244792"/>
                    <a:gd name="connsiteY10" fmla="*/ 109538 h 259079"/>
                    <a:gd name="connsiteX11" fmla="*/ 244792 w 244792"/>
                    <a:gd name="connsiteY11" fmla="*/ 253365 h 259079"/>
                    <a:gd name="connsiteX12" fmla="*/ 157163 w 244792"/>
                    <a:gd name="connsiteY12" fmla="*/ 253365 h 259079"/>
                    <a:gd name="connsiteX13" fmla="*/ 157163 w 244792"/>
                    <a:gd name="connsiteY13" fmla="*/ 227647 h 259079"/>
                    <a:gd name="connsiteX14" fmla="*/ 83820 w 244792"/>
                    <a:gd name="connsiteY14" fmla="*/ 259080 h 259079"/>
                    <a:gd name="connsiteX15" fmla="*/ 0 w 244792"/>
                    <a:gd name="connsiteY15" fmla="*/ 180975 h 259079"/>
                    <a:gd name="connsiteX16" fmla="*/ 159068 w 244792"/>
                    <a:gd name="connsiteY16" fmla="*/ 161925 h 259079"/>
                    <a:gd name="connsiteX17" fmla="*/ 159068 w 244792"/>
                    <a:gd name="connsiteY17" fmla="*/ 150495 h 259079"/>
                    <a:gd name="connsiteX18" fmla="*/ 124777 w 244792"/>
                    <a:gd name="connsiteY18" fmla="*/ 143828 h 259079"/>
                    <a:gd name="connsiteX19" fmla="*/ 84773 w 244792"/>
                    <a:gd name="connsiteY19" fmla="*/ 175260 h 259079"/>
                    <a:gd name="connsiteX20" fmla="*/ 84773 w 244792"/>
                    <a:gd name="connsiteY20" fmla="*/ 176213 h 259079"/>
                    <a:gd name="connsiteX21" fmla="*/ 116205 w 244792"/>
                    <a:gd name="connsiteY21" fmla="*/ 203835 h 259079"/>
                    <a:gd name="connsiteX22" fmla="*/ 159068 w 244792"/>
                    <a:gd name="connsiteY22" fmla="*/ 161925 h 25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4792" h="259079">
                      <a:moveTo>
                        <a:pt x="0" y="180975"/>
                      </a:moveTo>
                      <a:lnTo>
                        <a:pt x="0" y="180975"/>
                      </a:lnTo>
                      <a:cubicBezTo>
                        <a:pt x="0" y="128588"/>
                        <a:pt x="39052" y="101917"/>
                        <a:pt x="98107" y="101917"/>
                      </a:cubicBezTo>
                      <a:cubicBezTo>
                        <a:pt x="120968" y="101917"/>
                        <a:pt x="143827" y="106680"/>
                        <a:pt x="158115" y="111442"/>
                      </a:cubicBezTo>
                      <a:lnTo>
                        <a:pt x="158115" y="107633"/>
                      </a:lnTo>
                      <a:cubicBezTo>
                        <a:pt x="158115" y="81915"/>
                        <a:pt x="141923" y="66675"/>
                        <a:pt x="108585" y="66675"/>
                      </a:cubicBezTo>
                      <a:cubicBezTo>
                        <a:pt x="81915" y="66675"/>
                        <a:pt x="61913" y="71438"/>
                        <a:pt x="40005" y="80963"/>
                      </a:cubicBezTo>
                      <a:lnTo>
                        <a:pt x="21907" y="19050"/>
                      </a:lnTo>
                      <a:cubicBezTo>
                        <a:pt x="50482" y="7620"/>
                        <a:pt x="80010" y="0"/>
                        <a:pt x="122873" y="0"/>
                      </a:cubicBezTo>
                      <a:cubicBezTo>
                        <a:pt x="167640" y="0"/>
                        <a:pt x="198120" y="10478"/>
                        <a:pt x="218123" y="30480"/>
                      </a:cubicBezTo>
                      <a:cubicBezTo>
                        <a:pt x="237173" y="48578"/>
                        <a:pt x="244792" y="75247"/>
                        <a:pt x="244792" y="109538"/>
                      </a:cubicBezTo>
                      <a:lnTo>
                        <a:pt x="244792" y="253365"/>
                      </a:lnTo>
                      <a:lnTo>
                        <a:pt x="157163" y="253365"/>
                      </a:lnTo>
                      <a:lnTo>
                        <a:pt x="157163" y="227647"/>
                      </a:lnTo>
                      <a:cubicBezTo>
                        <a:pt x="140018" y="246697"/>
                        <a:pt x="116205" y="259080"/>
                        <a:pt x="83820" y="259080"/>
                      </a:cubicBezTo>
                      <a:cubicBezTo>
                        <a:pt x="36195" y="258128"/>
                        <a:pt x="0" y="230505"/>
                        <a:pt x="0" y="180975"/>
                      </a:cubicBezTo>
                      <a:close/>
                      <a:moveTo>
                        <a:pt x="159068" y="161925"/>
                      </a:moveTo>
                      <a:lnTo>
                        <a:pt x="159068" y="150495"/>
                      </a:lnTo>
                      <a:cubicBezTo>
                        <a:pt x="150495" y="146685"/>
                        <a:pt x="138113" y="143828"/>
                        <a:pt x="124777" y="143828"/>
                      </a:cubicBezTo>
                      <a:cubicBezTo>
                        <a:pt x="99060" y="143828"/>
                        <a:pt x="84773" y="156210"/>
                        <a:pt x="84773" y="175260"/>
                      </a:cubicBezTo>
                      <a:lnTo>
                        <a:pt x="84773" y="176213"/>
                      </a:lnTo>
                      <a:cubicBezTo>
                        <a:pt x="84773" y="193358"/>
                        <a:pt x="98107" y="203835"/>
                        <a:pt x="116205" y="203835"/>
                      </a:cubicBezTo>
                      <a:cubicBezTo>
                        <a:pt x="140970" y="202883"/>
                        <a:pt x="159068" y="186690"/>
                        <a:pt x="159068" y="161925"/>
                      </a:cubicBezTo>
                      <a:close/>
                    </a:path>
                  </a:pathLst>
                </a:custGeom>
                <a:grpFill/>
                <a:ln w="9525" cap="flat">
                  <a:noFill/>
                  <a:prstDash val="solid"/>
                  <a:miter/>
                </a:ln>
              </p:spPr>
              <p:txBody>
                <a:bodyPr rtlCol="0" anchor="ctr"/>
                <a:lstStyle/>
                <a:p>
                  <a:endParaRPr lang="en-GB"/>
                </a:p>
              </p:txBody>
            </p:sp>
          </p:grpSp>
        </p:grpSp>
      </p:grpSp>
      <p:grpSp>
        <p:nvGrpSpPr>
          <p:cNvPr id="57" name="Group 56">
            <a:extLst>
              <a:ext uri="{FF2B5EF4-FFF2-40B4-BE49-F238E27FC236}">
                <a16:creationId xmlns:a16="http://schemas.microsoft.com/office/drawing/2014/main" id="{C9500A12-B057-4111-9B28-03305B013A86}"/>
              </a:ext>
            </a:extLst>
          </p:cNvPr>
          <p:cNvGrpSpPr/>
          <p:nvPr userDrawn="1"/>
        </p:nvGrpSpPr>
        <p:grpSpPr>
          <a:xfrm>
            <a:off x="8178800" y="3812730"/>
            <a:ext cx="725972" cy="727200"/>
            <a:chOff x="8178800" y="3812730"/>
            <a:chExt cx="725972" cy="727200"/>
          </a:xfrm>
        </p:grpSpPr>
        <p:pic>
          <p:nvPicPr>
            <p:cNvPr id="31" name="Picture 30" descr="A blue planet in space&#10;&#10;Description automatically generated with low confidence">
              <a:extLst>
                <a:ext uri="{FF2B5EF4-FFF2-40B4-BE49-F238E27FC236}">
                  <a16:creationId xmlns:a16="http://schemas.microsoft.com/office/drawing/2014/main" id="{CADFB063-8283-42E9-BA3B-88842526B5C8}"/>
                </a:ext>
              </a:extLst>
            </p:cNvPr>
            <p:cNvPicPr>
              <a:picLocks noChangeAspect="1"/>
            </p:cNvPicPr>
            <p:nvPr userDrawn="1"/>
          </p:nvPicPr>
          <p:blipFill>
            <a:blip r:embed="rId6" cstate="screen">
              <a:alphaModFix/>
              <a:extLst>
                <a:ext uri="{28A0092B-C50C-407E-A947-70E740481C1C}">
                  <a14:useLocalDpi xmlns:a14="http://schemas.microsoft.com/office/drawing/2010/main"/>
                </a:ext>
              </a:extLst>
            </a:blip>
            <a:stretch>
              <a:fillRect/>
            </a:stretch>
          </p:blipFill>
          <p:spPr>
            <a:xfrm>
              <a:off x="8178800" y="3812730"/>
              <a:ext cx="725972" cy="727200"/>
            </a:xfrm>
            <a:prstGeom prst="rect">
              <a:avLst/>
            </a:prstGeom>
          </p:spPr>
        </p:pic>
        <p:grpSp>
          <p:nvGrpSpPr>
            <p:cNvPr id="32" name="Graphic 7">
              <a:extLst>
                <a:ext uri="{FF2B5EF4-FFF2-40B4-BE49-F238E27FC236}">
                  <a16:creationId xmlns:a16="http://schemas.microsoft.com/office/drawing/2014/main" id="{AD56FDD8-93F4-4446-ACDD-C06017282B6C}"/>
                </a:ext>
              </a:extLst>
            </p:cNvPr>
            <p:cNvGrpSpPr>
              <a:grpSpLocks noChangeAspect="1"/>
            </p:cNvGrpSpPr>
            <p:nvPr userDrawn="1"/>
          </p:nvGrpSpPr>
          <p:grpSpPr>
            <a:xfrm>
              <a:off x="8400709" y="4035251"/>
              <a:ext cx="282154" cy="282158"/>
              <a:chOff x="7896692" y="4447474"/>
              <a:chExt cx="521969" cy="521969"/>
            </a:xfrm>
            <a:noFill/>
          </p:grpSpPr>
          <p:grpSp>
            <p:nvGrpSpPr>
              <p:cNvPr id="33" name="Graphic 7">
                <a:extLst>
                  <a:ext uri="{FF2B5EF4-FFF2-40B4-BE49-F238E27FC236}">
                    <a16:creationId xmlns:a16="http://schemas.microsoft.com/office/drawing/2014/main" id="{A1F23323-2766-4C14-AEC8-D12BEBABFC07}"/>
                  </a:ext>
                </a:extLst>
              </p:cNvPr>
              <p:cNvGrpSpPr/>
              <p:nvPr/>
            </p:nvGrpSpPr>
            <p:grpSpPr>
              <a:xfrm>
                <a:off x="7896692" y="4447474"/>
                <a:ext cx="328612" cy="328612"/>
                <a:chOff x="7896692" y="4447474"/>
                <a:chExt cx="328612" cy="328612"/>
              </a:xfrm>
              <a:noFill/>
            </p:grpSpPr>
            <p:sp>
              <p:nvSpPr>
                <p:cNvPr id="37" name="Freeform: Shape 36">
                  <a:extLst>
                    <a:ext uri="{FF2B5EF4-FFF2-40B4-BE49-F238E27FC236}">
                      <a16:creationId xmlns:a16="http://schemas.microsoft.com/office/drawing/2014/main" id="{2477E89E-A8FE-415A-86DF-2E83B22E0B4F}"/>
                    </a:ext>
                  </a:extLst>
                </p:cNvPr>
                <p:cNvSpPr/>
                <p:nvPr/>
              </p:nvSpPr>
              <p:spPr>
                <a:xfrm>
                  <a:off x="7896692" y="4447474"/>
                  <a:ext cx="328612" cy="328612"/>
                </a:xfrm>
                <a:custGeom>
                  <a:avLst/>
                  <a:gdLst>
                    <a:gd name="connsiteX0" fmla="*/ 141446 w 328612"/>
                    <a:gd name="connsiteY0" fmla="*/ 304324 h 328612"/>
                    <a:gd name="connsiteX1" fmla="*/ 24289 w 328612"/>
                    <a:gd name="connsiteY1" fmla="*/ 304324 h 328612"/>
                    <a:gd name="connsiteX2" fmla="*/ 24289 w 328612"/>
                    <a:gd name="connsiteY2" fmla="*/ 187166 h 328612"/>
                    <a:gd name="connsiteX3" fmla="*/ 187166 w 328612"/>
                    <a:gd name="connsiteY3" fmla="*/ 24289 h 328612"/>
                    <a:gd name="connsiteX4" fmla="*/ 304324 w 328612"/>
                    <a:gd name="connsiteY4" fmla="*/ 24289 h 328612"/>
                    <a:gd name="connsiteX5" fmla="*/ 304324 w 328612"/>
                    <a:gd name="connsiteY5" fmla="*/ 141446 h 328612"/>
                    <a:gd name="connsiteX6" fmla="*/ 141446 w 328612"/>
                    <a:gd name="connsiteY6" fmla="*/ 304324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612" h="328612">
                      <a:moveTo>
                        <a:pt x="141446" y="304324"/>
                      </a:moveTo>
                      <a:cubicBezTo>
                        <a:pt x="109061" y="336709"/>
                        <a:pt x="56674" y="336709"/>
                        <a:pt x="24289" y="304324"/>
                      </a:cubicBezTo>
                      <a:cubicBezTo>
                        <a:pt x="-8096" y="271939"/>
                        <a:pt x="-8096" y="219551"/>
                        <a:pt x="24289" y="187166"/>
                      </a:cubicBezTo>
                      <a:lnTo>
                        <a:pt x="187166" y="24289"/>
                      </a:lnTo>
                      <a:cubicBezTo>
                        <a:pt x="219551" y="-8096"/>
                        <a:pt x="271939" y="-8096"/>
                        <a:pt x="304324" y="24289"/>
                      </a:cubicBezTo>
                      <a:cubicBezTo>
                        <a:pt x="336709" y="56674"/>
                        <a:pt x="336709" y="109061"/>
                        <a:pt x="304324" y="141446"/>
                      </a:cubicBezTo>
                      <a:lnTo>
                        <a:pt x="141446" y="304324"/>
                      </a:lnTo>
                      <a:close/>
                    </a:path>
                  </a:pathLst>
                </a:custGeom>
                <a:noFill/>
                <a:ln w="12700" cap="rnd">
                  <a:solidFill>
                    <a:schemeClr val="bg1"/>
                  </a:solid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C5EF000-CB12-49BF-9008-42E70C6700C2}"/>
                    </a:ext>
                  </a:extLst>
                </p:cNvPr>
                <p:cNvSpPr/>
                <p:nvPr/>
              </p:nvSpPr>
              <p:spPr>
                <a:xfrm>
                  <a:off x="8001944" y="4552725"/>
                  <a:ext cx="118110" cy="118109"/>
                </a:xfrm>
                <a:custGeom>
                  <a:avLst/>
                  <a:gdLst>
                    <a:gd name="connsiteX0" fmla="*/ 0 w 118110"/>
                    <a:gd name="connsiteY0" fmla="*/ 0 h 118109"/>
                    <a:gd name="connsiteX1" fmla="*/ 118110 w 118110"/>
                    <a:gd name="connsiteY1" fmla="*/ 118110 h 118109"/>
                  </a:gdLst>
                  <a:ahLst/>
                  <a:cxnLst>
                    <a:cxn ang="0">
                      <a:pos x="connsiteX0" y="connsiteY0"/>
                    </a:cxn>
                    <a:cxn ang="0">
                      <a:pos x="connsiteX1" y="connsiteY1"/>
                    </a:cxn>
                  </a:cxnLst>
                  <a:rect l="l" t="t" r="r" b="b"/>
                  <a:pathLst>
                    <a:path w="118110" h="118109">
                      <a:moveTo>
                        <a:pt x="0" y="0"/>
                      </a:moveTo>
                      <a:lnTo>
                        <a:pt x="118110" y="118110"/>
                      </a:lnTo>
                    </a:path>
                  </a:pathLst>
                </a:custGeom>
                <a:ln w="12700" cap="rnd">
                  <a:solidFill>
                    <a:schemeClr val="bg1"/>
                  </a:solidFill>
                  <a:prstDash val="solid"/>
                  <a:miter/>
                </a:ln>
              </p:spPr>
              <p:txBody>
                <a:bodyPr rtlCol="0" anchor="ctr"/>
                <a:lstStyle/>
                <a:p>
                  <a:endParaRPr lang="en-GB"/>
                </a:p>
              </p:txBody>
            </p:sp>
          </p:grpSp>
          <p:grpSp>
            <p:nvGrpSpPr>
              <p:cNvPr id="34" name="Graphic 7">
                <a:extLst>
                  <a:ext uri="{FF2B5EF4-FFF2-40B4-BE49-F238E27FC236}">
                    <a16:creationId xmlns:a16="http://schemas.microsoft.com/office/drawing/2014/main" id="{381A3839-50C5-46AF-AF68-491E02748626}"/>
                  </a:ext>
                </a:extLst>
              </p:cNvPr>
              <p:cNvGrpSpPr/>
              <p:nvPr/>
            </p:nvGrpSpPr>
            <p:grpSpPr>
              <a:xfrm>
                <a:off x="8090050" y="4640831"/>
                <a:ext cx="328612" cy="328612"/>
                <a:chOff x="8090050" y="4640831"/>
                <a:chExt cx="328612" cy="328612"/>
              </a:xfrm>
              <a:noFill/>
            </p:grpSpPr>
            <p:sp>
              <p:nvSpPr>
                <p:cNvPr id="35" name="Freeform: Shape 34">
                  <a:extLst>
                    <a:ext uri="{FF2B5EF4-FFF2-40B4-BE49-F238E27FC236}">
                      <a16:creationId xmlns:a16="http://schemas.microsoft.com/office/drawing/2014/main" id="{974D603F-D228-4F60-A023-CF0CDDE276A0}"/>
                    </a:ext>
                  </a:extLst>
                </p:cNvPr>
                <p:cNvSpPr/>
                <p:nvPr/>
              </p:nvSpPr>
              <p:spPr>
                <a:xfrm>
                  <a:off x="8090050" y="4640831"/>
                  <a:ext cx="328612" cy="328612"/>
                </a:xfrm>
                <a:custGeom>
                  <a:avLst/>
                  <a:gdLst>
                    <a:gd name="connsiteX0" fmla="*/ 141446 w 328612"/>
                    <a:gd name="connsiteY0" fmla="*/ 304324 h 328612"/>
                    <a:gd name="connsiteX1" fmla="*/ 24289 w 328612"/>
                    <a:gd name="connsiteY1" fmla="*/ 304324 h 328612"/>
                    <a:gd name="connsiteX2" fmla="*/ 24289 w 328612"/>
                    <a:gd name="connsiteY2" fmla="*/ 187166 h 328612"/>
                    <a:gd name="connsiteX3" fmla="*/ 187166 w 328612"/>
                    <a:gd name="connsiteY3" fmla="*/ 24289 h 328612"/>
                    <a:gd name="connsiteX4" fmla="*/ 304324 w 328612"/>
                    <a:gd name="connsiteY4" fmla="*/ 24289 h 328612"/>
                    <a:gd name="connsiteX5" fmla="*/ 304324 w 328612"/>
                    <a:gd name="connsiteY5" fmla="*/ 141446 h 328612"/>
                    <a:gd name="connsiteX6" fmla="*/ 141446 w 328612"/>
                    <a:gd name="connsiteY6" fmla="*/ 304324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612" h="328612">
                      <a:moveTo>
                        <a:pt x="141446" y="304324"/>
                      </a:moveTo>
                      <a:cubicBezTo>
                        <a:pt x="109061" y="336709"/>
                        <a:pt x="56674" y="336709"/>
                        <a:pt x="24289" y="304324"/>
                      </a:cubicBezTo>
                      <a:cubicBezTo>
                        <a:pt x="-8096" y="271939"/>
                        <a:pt x="-8096" y="219552"/>
                        <a:pt x="24289" y="187166"/>
                      </a:cubicBezTo>
                      <a:lnTo>
                        <a:pt x="187166" y="24289"/>
                      </a:lnTo>
                      <a:cubicBezTo>
                        <a:pt x="219551" y="-8096"/>
                        <a:pt x="271939" y="-8096"/>
                        <a:pt x="304324" y="24289"/>
                      </a:cubicBezTo>
                      <a:cubicBezTo>
                        <a:pt x="336709" y="56674"/>
                        <a:pt x="336709" y="109061"/>
                        <a:pt x="304324" y="141446"/>
                      </a:cubicBezTo>
                      <a:lnTo>
                        <a:pt x="141446" y="304324"/>
                      </a:lnTo>
                      <a:close/>
                    </a:path>
                  </a:pathLst>
                </a:custGeom>
                <a:noFill/>
                <a:ln w="12700" cap="rnd">
                  <a:solidFill>
                    <a:schemeClr val="bg1"/>
                  </a:solid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25BCD185-3DF5-49D0-AE15-327710EAC071}"/>
                    </a:ext>
                  </a:extLst>
                </p:cNvPr>
                <p:cNvSpPr/>
                <p:nvPr/>
              </p:nvSpPr>
              <p:spPr>
                <a:xfrm>
                  <a:off x="8195301" y="4746083"/>
                  <a:ext cx="117157" cy="117157"/>
                </a:xfrm>
                <a:custGeom>
                  <a:avLst/>
                  <a:gdLst>
                    <a:gd name="connsiteX0" fmla="*/ 0 w 117157"/>
                    <a:gd name="connsiteY0" fmla="*/ 0 h 117157"/>
                    <a:gd name="connsiteX1" fmla="*/ 117158 w 117157"/>
                    <a:gd name="connsiteY1" fmla="*/ 117158 h 117157"/>
                  </a:gdLst>
                  <a:ahLst/>
                  <a:cxnLst>
                    <a:cxn ang="0">
                      <a:pos x="connsiteX0" y="connsiteY0"/>
                    </a:cxn>
                    <a:cxn ang="0">
                      <a:pos x="connsiteX1" y="connsiteY1"/>
                    </a:cxn>
                  </a:cxnLst>
                  <a:rect l="l" t="t" r="r" b="b"/>
                  <a:pathLst>
                    <a:path w="117157" h="117157">
                      <a:moveTo>
                        <a:pt x="0" y="0"/>
                      </a:moveTo>
                      <a:lnTo>
                        <a:pt x="117158" y="117158"/>
                      </a:lnTo>
                    </a:path>
                  </a:pathLst>
                </a:custGeom>
                <a:ln w="12700" cap="rnd">
                  <a:solidFill>
                    <a:schemeClr val="bg1"/>
                  </a:solidFill>
                  <a:prstDash val="solid"/>
                  <a:miter/>
                </a:ln>
              </p:spPr>
              <p:txBody>
                <a:bodyPr rtlCol="0" anchor="ctr"/>
                <a:lstStyle/>
                <a:p>
                  <a:endParaRPr lang="en-GB"/>
                </a:p>
              </p:txBody>
            </p:sp>
          </p:grpSp>
        </p:grpSp>
      </p:grpSp>
      <p:grpSp>
        <p:nvGrpSpPr>
          <p:cNvPr id="66" name="Group 65">
            <a:extLst>
              <a:ext uri="{FF2B5EF4-FFF2-40B4-BE49-F238E27FC236}">
                <a16:creationId xmlns:a16="http://schemas.microsoft.com/office/drawing/2014/main" id="{C0173783-FBAE-4100-BBA1-90C1BDC97EF0}"/>
              </a:ext>
            </a:extLst>
          </p:cNvPr>
          <p:cNvGrpSpPr/>
          <p:nvPr userDrawn="1"/>
        </p:nvGrpSpPr>
        <p:grpSpPr>
          <a:xfrm>
            <a:off x="8178800" y="3008260"/>
            <a:ext cx="727201" cy="727200"/>
            <a:chOff x="8178800" y="3008260"/>
            <a:chExt cx="727201" cy="727200"/>
          </a:xfrm>
        </p:grpSpPr>
        <p:pic>
          <p:nvPicPr>
            <p:cNvPr id="46" name="Picture 45" descr="A blue planet in space&#10;&#10;Description automatically generated with low confidence">
              <a:extLst>
                <a:ext uri="{FF2B5EF4-FFF2-40B4-BE49-F238E27FC236}">
                  <a16:creationId xmlns:a16="http://schemas.microsoft.com/office/drawing/2014/main" id="{0CCB48BB-2E86-4DE3-BAF7-9346FFF1FBB9}"/>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8178800" y="3008260"/>
              <a:ext cx="727201" cy="727200"/>
            </a:xfrm>
            <a:prstGeom prst="rect">
              <a:avLst/>
            </a:prstGeom>
          </p:spPr>
        </p:pic>
        <p:grpSp>
          <p:nvGrpSpPr>
            <p:cNvPr id="47" name="Graphic 7">
              <a:extLst>
                <a:ext uri="{FF2B5EF4-FFF2-40B4-BE49-F238E27FC236}">
                  <a16:creationId xmlns:a16="http://schemas.microsoft.com/office/drawing/2014/main" id="{37111F1A-212C-4077-B6AC-8AE0747C6295}"/>
                </a:ext>
              </a:extLst>
            </p:cNvPr>
            <p:cNvGrpSpPr>
              <a:grpSpLocks noChangeAspect="1"/>
            </p:cNvGrpSpPr>
            <p:nvPr userDrawn="1"/>
          </p:nvGrpSpPr>
          <p:grpSpPr>
            <a:xfrm>
              <a:off x="8380400" y="3249732"/>
              <a:ext cx="324000" cy="244257"/>
              <a:chOff x="7849543" y="2966813"/>
              <a:chExt cx="615315" cy="463867"/>
            </a:xfrm>
            <a:noFill/>
          </p:grpSpPr>
          <p:sp>
            <p:nvSpPr>
              <p:cNvPr id="48" name="Freeform: Shape 47">
                <a:extLst>
                  <a:ext uri="{FF2B5EF4-FFF2-40B4-BE49-F238E27FC236}">
                    <a16:creationId xmlns:a16="http://schemas.microsoft.com/office/drawing/2014/main" id="{E23AA129-EDD4-47F4-AF09-8A421078D754}"/>
                  </a:ext>
                </a:extLst>
              </p:cNvPr>
              <p:cNvSpPr/>
              <p:nvPr/>
            </p:nvSpPr>
            <p:spPr>
              <a:xfrm>
                <a:off x="7849543" y="3021105"/>
                <a:ext cx="195262" cy="320040"/>
              </a:xfrm>
              <a:custGeom>
                <a:avLst/>
                <a:gdLst>
                  <a:gd name="connsiteX0" fmla="*/ 195263 w 195262"/>
                  <a:gd name="connsiteY0" fmla="*/ 63818 h 320040"/>
                  <a:gd name="connsiteX1" fmla="*/ 131445 w 195262"/>
                  <a:gd name="connsiteY1" fmla="*/ 0 h 320040"/>
                  <a:gd name="connsiteX2" fmla="*/ 126683 w 195262"/>
                  <a:gd name="connsiteY2" fmla="*/ 0 h 320040"/>
                  <a:gd name="connsiteX3" fmla="*/ 0 w 195262"/>
                  <a:gd name="connsiteY3" fmla="*/ 126683 h 320040"/>
                  <a:gd name="connsiteX4" fmla="*/ 0 w 195262"/>
                  <a:gd name="connsiteY4" fmla="*/ 193358 h 320040"/>
                  <a:gd name="connsiteX5" fmla="*/ 126683 w 195262"/>
                  <a:gd name="connsiteY5" fmla="*/ 320040 h 320040"/>
                  <a:gd name="connsiteX6" fmla="*/ 131445 w 195262"/>
                  <a:gd name="connsiteY6" fmla="*/ 320040 h 320040"/>
                  <a:gd name="connsiteX7" fmla="*/ 195263 w 195262"/>
                  <a:gd name="connsiteY7" fmla="*/ 256223 h 320040"/>
                  <a:gd name="connsiteX8" fmla="*/ 195263 w 195262"/>
                  <a:gd name="connsiteY8" fmla="*/ 63818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62" h="320040">
                    <a:moveTo>
                      <a:pt x="195263" y="63818"/>
                    </a:moveTo>
                    <a:cubicBezTo>
                      <a:pt x="195263" y="28575"/>
                      <a:pt x="166688" y="0"/>
                      <a:pt x="131445" y="0"/>
                    </a:cubicBezTo>
                    <a:lnTo>
                      <a:pt x="126683" y="0"/>
                    </a:lnTo>
                    <a:cubicBezTo>
                      <a:pt x="56198" y="0"/>
                      <a:pt x="0" y="57150"/>
                      <a:pt x="0" y="126683"/>
                    </a:cubicBezTo>
                    <a:lnTo>
                      <a:pt x="0" y="193358"/>
                    </a:lnTo>
                    <a:cubicBezTo>
                      <a:pt x="0" y="263843"/>
                      <a:pt x="57150" y="320040"/>
                      <a:pt x="126683" y="320040"/>
                    </a:cubicBezTo>
                    <a:lnTo>
                      <a:pt x="131445" y="320040"/>
                    </a:lnTo>
                    <a:cubicBezTo>
                      <a:pt x="166688" y="320040"/>
                      <a:pt x="195263" y="291465"/>
                      <a:pt x="195263" y="256223"/>
                    </a:cubicBezTo>
                    <a:lnTo>
                      <a:pt x="195263" y="63818"/>
                    </a:lnTo>
                    <a:close/>
                  </a:path>
                </a:pathLst>
              </a:custGeom>
              <a:noFill/>
              <a:ln w="12700" cap="rnd">
                <a:solidFill>
                  <a:schemeClr val="bg1"/>
                </a:solid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65C2C1B0-066E-4D48-9079-5F315647AC8B}"/>
                  </a:ext>
                </a:extLst>
              </p:cNvPr>
              <p:cNvSpPr/>
              <p:nvPr/>
            </p:nvSpPr>
            <p:spPr>
              <a:xfrm>
                <a:off x="8000039" y="3181125"/>
                <a:ext cx="110489" cy="249554"/>
              </a:xfrm>
              <a:custGeom>
                <a:avLst/>
                <a:gdLst>
                  <a:gd name="connsiteX0" fmla="*/ 0 w 110489"/>
                  <a:gd name="connsiteY0" fmla="*/ 0 h 249554"/>
                  <a:gd name="connsiteX1" fmla="*/ 46672 w 110489"/>
                  <a:gd name="connsiteY1" fmla="*/ 0 h 249554"/>
                  <a:gd name="connsiteX2" fmla="*/ 110490 w 110489"/>
                  <a:gd name="connsiteY2" fmla="*/ 63817 h 249554"/>
                  <a:gd name="connsiteX3" fmla="*/ 110490 w 110489"/>
                  <a:gd name="connsiteY3" fmla="*/ 249555 h 249554"/>
                </a:gdLst>
                <a:ahLst/>
                <a:cxnLst>
                  <a:cxn ang="0">
                    <a:pos x="connsiteX0" y="connsiteY0"/>
                  </a:cxn>
                  <a:cxn ang="0">
                    <a:pos x="connsiteX1" y="connsiteY1"/>
                  </a:cxn>
                  <a:cxn ang="0">
                    <a:pos x="connsiteX2" y="connsiteY2"/>
                  </a:cxn>
                  <a:cxn ang="0">
                    <a:pos x="connsiteX3" y="connsiteY3"/>
                  </a:cxn>
                </a:cxnLst>
                <a:rect l="l" t="t" r="r" b="b"/>
                <a:pathLst>
                  <a:path w="110489" h="249554">
                    <a:moveTo>
                      <a:pt x="0" y="0"/>
                    </a:moveTo>
                    <a:lnTo>
                      <a:pt x="46672" y="0"/>
                    </a:lnTo>
                    <a:cubicBezTo>
                      <a:pt x="81915" y="0"/>
                      <a:pt x="110490" y="28575"/>
                      <a:pt x="110490" y="63817"/>
                    </a:cubicBezTo>
                    <a:lnTo>
                      <a:pt x="110490" y="249555"/>
                    </a:lnTo>
                  </a:path>
                </a:pathLst>
              </a:custGeom>
              <a:noFill/>
              <a:ln w="12700" cap="rnd">
                <a:solidFill>
                  <a:schemeClr val="bg1"/>
                </a:solid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065D59BC-1178-4DA0-A754-8A7532D5A2DC}"/>
                  </a:ext>
                </a:extLst>
              </p:cNvPr>
              <p:cNvSpPr/>
              <p:nvPr/>
            </p:nvSpPr>
            <p:spPr>
              <a:xfrm>
                <a:off x="8110529" y="2966813"/>
                <a:ext cx="9525" cy="186689"/>
              </a:xfrm>
              <a:custGeom>
                <a:avLst/>
                <a:gdLst>
                  <a:gd name="connsiteX0" fmla="*/ 0 w 9525"/>
                  <a:gd name="connsiteY0" fmla="*/ 0 h 186689"/>
                  <a:gd name="connsiteX1" fmla="*/ 0 w 9525"/>
                  <a:gd name="connsiteY1" fmla="*/ 186690 h 186689"/>
                </a:gdLst>
                <a:ahLst/>
                <a:cxnLst>
                  <a:cxn ang="0">
                    <a:pos x="connsiteX0" y="connsiteY0"/>
                  </a:cxn>
                  <a:cxn ang="0">
                    <a:pos x="connsiteX1" y="connsiteY1"/>
                  </a:cxn>
                </a:cxnLst>
                <a:rect l="l" t="t" r="r" b="b"/>
                <a:pathLst>
                  <a:path w="9525" h="186689">
                    <a:moveTo>
                      <a:pt x="0" y="0"/>
                    </a:moveTo>
                    <a:lnTo>
                      <a:pt x="0" y="186690"/>
                    </a:lnTo>
                  </a:path>
                </a:pathLst>
              </a:custGeom>
              <a:ln w="12700" cap="rnd">
                <a:solidFill>
                  <a:schemeClr val="bg1"/>
                </a:solid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39E6050E-F174-49A7-9E48-E94FB3D9A88B}"/>
                  </a:ext>
                </a:extLst>
              </p:cNvPr>
              <p:cNvSpPr/>
              <p:nvPr/>
            </p:nvSpPr>
            <p:spPr>
              <a:xfrm>
                <a:off x="8269596" y="3021105"/>
                <a:ext cx="195262" cy="320040"/>
              </a:xfrm>
              <a:custGeom>
                <a:avLst/>
                <a:gdLst>
                  <a:gd name="connsiteX0" fmla="*/ 0 w 195262"/>
                  <a:gd name="connsiteY0" fmla="*/ 63818 h 320040"/>
                  <a:gd name="connsiteX1" fmla="*/ 63818 w 195262"/>
                  <a:gd name="connsiteY1" fmla="*/ 0 h 320040"/>
                  <a:gd name="connsiteX2" fmla="*/ 68580 w 195262"/>
                  <a:gd name="connsiteY2" fmla="*/ 0 h 320040"/>
                  <a:gd name="connsiteX3" fmla="*/ 195263 w 195262"/>
                  <a:gd name="connsiteY3" fmla="*/ 126683 h 320040"/>
                  <a:gd name="connsiteX4" fmla="*/ 195263 w 195262"/>
                  <a:gd name="connsiteY4" fmla="*/ 193358 h 320040"/>
                  <a:gd name="connsiteX5" fmla="*/ 68580 w 195262"/>
                  <a:gd name="connsiteY5" fmla="*/ 320040 h 320040"/>
                  <a:gd name="connsiteX6" fmla="*/ 63818 w 195262"/>
                  <a:gd name="connsiteY6" fmla="*/ 320040 h 320040"/>
                  <a:gd name="connsiteX7" fmla="*/ 0 w 195262"/>
                  <a:gd name="connsiteY7" fmla="*/ 256223 h 320040"/>
                  <a:gd name="connsiteX8" fmla="*/ 0 w 195262"/>
                  <a:gd name="connsiteY8" fmla="*/ 63818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62" h="320040">
                    <a:moveTo>
                      <a:pt x="0" y="63818"/>
                    </a:moveTo>
                    <a:cubicBezTo>
                      <a:pt x="0" y="28575"/>
                      <a:pt x="28575" y="0"/>
                      <a:pt x="63818" y="0"/>
                    </a:cubicBezTo>
                    <a:lnTo>
                      <a:pt x="68580" y="0"/>
                    </a:lnTo>
                    <a:cubicBezTo>
                      <a:pt x="139065" y="0"/>
                      <a:pt x="195263" y="57150"/>
                      <a:pt x="195263" y="126683"/>
                    </a:cubicBezTo>
                    <a:lnTo>
                      <a:pt x="195263" y="193358"/>
                    </a:lnTo>
                    <a:cubicBezTo>
                      <a:pt x="195263" y="263843"/>
                      <a:pt x="138113" y="320040"/>
                      <a:pt x="68580" y="320040"/>
                    </a:cubicBezTo>
                    <a:lnTo>
                      <a:pt x="63818" y="320040"/>
                    </a:lnTo>
                    <a:cubicBezTo>
                      <a:pt x="28575" y="320040"/>
                      <a:pt x="0" y="291465"/>
                      <a:pt x="0" y="256223"/>
                    </a:cubicBezTo>
                    <a:lnTo>
                      <a:pt x="0" y="63818"/>
                    </a:lnTo>
                    <a:close/>
                  </a:path>
                </a:pathLst>
              </a:custGeom>
              <a:noFill/>
              <a:ln w="12700" cap="rnd">
                <a:solidFill>
                  <a:schemeClr val="bg1"/>
                </a:solid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30B4BD0E-B589-4468-95B3-F8626F99281B}"/>
                  </a:ext>
                </a:extLst>
              </p:cNvPr>
              <p:cNvSpPr/>
              <p:nvPr/>
            </p:nvSpPr>
            <p:spPr>
              <a:xfrm>
                <a:off x="8204826" y="3181125"/>
                <a:ext cx="110489" cy="249554"/>
              </a:xfrm>
              <a:custGeom>
                <a:avLst/>
                <a:gdLst>
                  <a:gd name="connsiteX0" fmla="*/ 110490 w 110489"/>
                  <a:gd name="connsiteY0" fmla="*/ 0 h 249554"/>
                  <a:gd name="connsiteX1" fmla="*/ 63818 w 110489"/>
                  <a:gd name="connsiteY1" fmla="*/ 0 h 249554"/>
                  <a:gd name="connsiteX2" fmla="*/ 0 w 110489"/>
                  <a:gd name="connsiteY2" fmla="*/ 63817 h 249554"/>
                  <a:gd name="connsiteX3" fmla="*/ 0 w 110489"/>
                  <a:gd name="connsiteY3" fmla="*/ 249555 h 249554"/>
                </a:gdLst>
                <a:ahLst/>
                <a:cxnLst>
                  <a:cxn ang="0">
                    <a:pos x="connsiteX0" y="connsiteY0"/>
                  </a:cxn>
                  <a:cxn ang="0">
                    <a:pos x="connsiteX1" y="connsiteY1"/>
                  </a:cxn>
                  <a:cxn ang="0">
                    <a:pos x="connsiteX2" y="connsiteY2"/>
                  </a:cxn>
                  <a:cxn ang="0">
                    <a:pos x="connsiteX3" y="connsiteY3"/>
                  </a:cxn>
                </a:cxnLst>
                <a:rect l="l" t="t" r="r" b="b"/>
                <a:pathLst>
                  <a:path w="110489" h="249554">
                    <a:moveTo>
                      <a:pt x="110490" y="0"/>
                    </a:moveTo>
                    <a:lnTo>
                      <a:pt x="63818" y="0"/>
                    </a:lnTo>
                    <a:cubicBezTo>
                      <a:pt x="28575" y="0"/>
                      <a:pt x="0" y="28575"/>
                      <a:pt x="0" y="63817"/>
                    </a:cubicBezTo>
                    <a:lnTo>
                      <a:pt x="0" y="249555"/>
                    </a:lnTo>
                  </a:path>
                </a:pathLst>
              </a:custGeom>
              <a:noFill/>
              <a:ln w="12700" cap="rnd">
                <a:solidFill>
                  <a:schemeClr val="bg1"/>
                </a:solid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BAA805AF-A2E3-48E4-B91B-D4EAC15B8A1C}"/>
                  </a:ext>
                </a:extLst>
              </p:cNvPr>
              <p:cNvSpPr/>
              <p:nvPr/>
            </p:nvSpPr>
            <p:spPr>
              <a:xfrm>
                <a:off x="8203874" y="2966813"/>
                <a:ext cx="9525" cy="186689"/>
              </a:xfrm>
              <a:custGeom>
                <a:avLst/>
                <a:gdLst>
                  <a:gd name="connsiteX0" fmla="*/ 0 w 9525"/>
                  <a:gd name="connsiteY0" fmla="*/ 0 h 186689"/>
                  <a:gd name="connsiteX1" fmla="*/ 0 w 9525"/>
                  <a:gd name="connsiteY1" fmla="*/ 186690 h 186689"/>
                </a:gdLst>
                <a:ahLst/>
                <a:cxnLst>
                  <a:cxn ang="0">
                    <a:pos x="connsiteX0" y="connsiteY0"/>
                  </a:cxn>
                  <a:cxn ang="0">
                    <a:pos x="connsiteX1" y="connsiteY1"/>
                  </a:cxn>
                </a:cxnLst>
                <a:rect l="l" t="t" r="r" b="b"/>
                <a:pathLst>
                  <a:path w="9525" h="186689">
                    <a:moveTo>
                      <a:pt x="0" y="0"/>
                    </a:moveTo>
                    <a:lnTo>
                      <a:pt x="0" y="186690"/>
                    </a:lnTo>
                  </a:path>
                </a:pathLst>
              </a:custGeom>
              <a:ln w="12700" cap="rnd">
                <a:solidFill>
                  <a:schemeClr val="bg1"/>
                </a:solidFill>
                <a:prstDash val="solid"/>
                <a:miter/>
              </a:ln>
            </p:spPr>
            <p:txBody>
              <a:bodyPr rtlCol="0" anchor="ctr"/>
              <a:lstStyle/>
              <a:p>
                <a:endParaRPr lang="en-GB"/>
              </a:p>
            </p:txBody>
          </p:sp>
        </p:grpSp>
      </p:grpSp>
      <p:grpSp>
        <p:nvGrpSpPr>
          <p:cNvPr id="65" name="Group 64">
            <a:extLst>
              <a:ext uri="{FF2B5EF4-FFF2-40B4-BE49-F238E27FC236}">
                <a16:creationId xmlns:a16="http://schemas.microsoft.com/office/drawing/2014/main" id="{D74F77AD-1D56-4C60-BFAB-77FF621D2775}"/>
              </a:ext>
            </a:extLst>
          </p:cNvPr>
          <p:cNvGrpSpPr/>
          <p:nvPr userDrawn="1"/>
        </p:nvGrpSpPr>
        <p:grpSpPr>
          <a:xfrm>
            <a:off x="8178800" y="4617201"/>
            <a:ext cx="727201" cy="727200"/>
            <a:chOff x="8178800" y="4617201"/>
            <a:chExt cx="727201" cy="727200"/>
          </a:xfrm>
        </p:grpSpPr>
        <p:pic>
          <p:nvPicPr>
            <p:cNvPr id="40" name="Picture 39" descr="A blue planet in space&#10;&#10;Description automatically generated with low confidence">
              <a:extLst>
                <a:ext uri="{FF2B5EF4-FFF2-40B4-BE49-F238E27FC236}">
                  <a16:creationId xmlns:a16="http://schemas.microsoft.com/office/drawing/2014/main" id="{D06EDEB4-401F-4F87-87D9-CAEF2E454374}"/>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8178800" y="4617201"/>
              <a:ext cx="727201" cy="727200"/>
            </a:xfrm>
            <a:prstGeom prst="rect">
              <a:avLst/>
            </a:prstGeom>
          </p:spPr>
        </p:pic>
        <p:grpSp>
          <p:nvGrpSpPr>
            <p:cNvPr id="61" name="Graphic 7">
              <a:extLst>
                <a:ext uri="{FF2B5EF4-FFF2-40B4-BE49-F238E27FC236}">
                  <a16:creationId xmlns:a16="http://schemas.microsoft.com/office/drawing/2014/main" id="{0F75A1AA-D8DF-4AFB-B46B-D5D0060ED1E0}"/>
                </a:ext>
              </a:extLst>
            </p:cNvPr>
            <p:cNvGrpSpPr>
              <a:grpSpLocks noChangeAspect="1"/>
            </p:cNvGrpSpPr>
            <p:nvPr userDrawn="1"/>
          </p:nvGrpSpPr>
          <p:grpSpPr>
            <a:xfrm>
              <a:off x="8425400" y="4803599"/>
              <a:ext cx="234000" cy="354404"/>
              <a:chOff x="7927649" y="5870393"/>
              <a:chExt cx="459104" cy="695325"/>
            </a:xfrm>
            <a:noFill/>
          </p:grpSpPr>
          <p:sp>
            <p:nvSpPr>
              <p:cNvPr id="62" name="Freeform: Shape 61">
                <a:extLst>
                  <a:ext uri="{FF2B5EF4-FFF2-40B4-BE49-F238E27FC236}">
                    <a16:creationId xmlns:a16="http://schemas.microsoft.com/office/drawing/2014/main" id="{FC56E208-F713-46B5-83A0-1FD74C1EF044}"/>
                  </a:ext>
                </a:extLst>
              </p:cNvPr>
              <p:cNvSpPr/>
              <p:nvPr/>
            </p:nvSpPr>
            <p:spPr>
              <a:xfrm>
                <a:off x="8021946" y="6396173"/>
                <a:ext cx="60959" cy="68579"/>
              </a:xfrm>
              <a:custGeom>
                <a:avLst/>
                <a:gdLst>
                  <a:gd name="connsiteX0" fmla="*/ 60960 w 60959"/>
                  <a:gd name="connsiteY0" fmla="*/ 67627 h 68579"/>
                  <a:gd name="connsiteX1" fmla="*/ 24765 w 60959"/>
                  <a:gd name="connsiteY1" fmla="*/ 40006 h 68579"/>
                  <a:gd name="connsiteX2" fmla="*/ 0 w 60959"/>
                  <a:gd name="connsiteY2" fmla="*/ -952 h 68579"/>
                </a:gdLst>
                <a:ahLst/>
                <a:cxnLst>
                  <a:cxn ang="0">
                    <a:pos x="connsiteX0" y="connsiteY0"/>
                  </a:cxn>
                  <a:cxn ang="0">
                    <a:pos x="connsiteX1" y="connsiteY1"/>
                  </a:cxn>
                  <a:cxn ang="0">
                    <a:pos x="connsiteX2" y="connsiteY2"/>
                  </a:cxn>
                </a:cxnLst>
                <a:rect l="l" t="t" r="r" b="b"/>
                <a:pathLst>
                  <a:path w="60959" h="68579">
                    <a:moveTo>
                      <a:pt x="60960" y="67627"/>
                    </a:moveTo>
                    <a:cubicBezTo>
                      <a:pt x="47625" y="60960"/>
                      <a:pt x="35243" y="51435"/>
                      <a:pt x="24765" y="40006"/>
                    </a:cubicBezTo>
                    <a:cubicBezTo>
                      <a:pt x="14288" y="28575"/>
                      <a:pt x="5715" y="14287"/>
                      <a:pt x="0" y="-952"/>
                    </a:cubicBezTo>
                  </a:path>
                </a:pathLst>
              </a:custGeom>
              <a:noFill/>
              <a:ln w="12700" cap="rnd">
                <a:solidFill>
                  <a:schemeClr val="bg1"/>
                </a:solid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D91959EE-6225-4A6A-944D-4DDE0924771C}"/>
                  </a:ext>
                </a:extLst>
              </p:cNvPr>
              <p:cNvSpPr/>
              <p:nvPr/>
            </p:nvSpPr>
            <p:spPr>
              <a:xfrm>
                <a:off x="7927649" y="5870393"/>
                <a:ext cx="459104" cy="695325"/>
              </a:xfrm>
              <a:custGeom>
                <a:avLst/>
                <a:gdLst>
                  <a:gd name="connsiteX0" fmla="*/ 229553 w 459104"/>
                  <a:gd name="connsiteY0" fmla="*/ 694373 h 695325"/>
                  <a:gd name="connsiteX1" fmla="*/ 0 w 459104"/>
                  <a:gd name="connsiteY1" fmla="*/ 436244 h 695325"/>
                  <a:gd name="connsiteX2" fmla="*/ 229553 w 459104"/>
                  <a:gd name="connsiteY2" fmla="*/ -952 h 695325"/>
                  <a:gd name="connsiteX3" fmla="*/ 229553 w 459104"/>
                  <a:gd name="connsiteY3" fmla="*/ -952 h 695325"/>
                  <a:gd name="connsiteX4" fmla="*/ 229553 w 459104"/>
                  <a:gd name="connsiteY4" fmla="*/ -952 h 695325"/>
                  <a:gd name="connsiteX5" fmla="*/ 459105 w 459104"/>
                  <a:gd name="connsiteY5" fmla="*/ 436244 h 695325"/>
                  <a:gd name="connsiteX6" fmla="*/ 229553 w 459104"/>
                  <a:gd name="connsiteY6" fmla="*/ 694373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104" h="695325">
                    <a:moveTo>
                      <a:pt x="229553" y="694373"/>
                    </a:moveTo>
                    <a:cubicBezTo>
                      <a:pt x="103823" y="694373"/>
                      <a:pt x="0" y="580073"/>
                      <a:pt x="0" y="436244"/>
                    </a:cubicBezTo>
                    <a:cubicBezTo>
                      <a:pt x="0" y="298132"/>
                      <a:pt x="107632" y="137160"/>
                      <a:pt x="229553" y="-952"/>
                    </a:cubicBezTo>
                    <a:lnTo>
                      <a:pt x="229553" y="-952"/>
                    </a:lnTo>
                    <a:lnTo>
                      <a:pt x="229553" y="-952"/>
                    </a:lnTo>
                    <a:cubicBezTo>
                      <a:pt x="351473" y="138112"/>
                      <a:pt x="459105" y="299085"/>
                      <a:pt x="459105" y="436244"/>
                    </a:cubicBezTo>
                    <a:cubicBezTo>
                      <a:pt x="459105" y="580073"/>
                      <a:pt x="355283" y="694373"/>
                      <a:pt x="229553" y="694373"/>
                    </a:cubicBezTo>
                    <a:close/>
                  </a:path>
                </a:pathLst>
              </a:custGeom>
              <a:noFill/>
              <a:ln w="12700" cap="rnd">
                <a:solidFill>
                  <a:schemeClr val="bg1"/>
                </a:solid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54F95D55-CC20-42A4-B474-5DE5460FA0F1}"/>
                  </a:ext>
                </a:extLst>
              </p:cNvPr>
              <p:cNvSpPr/>
              <p:nvPr/>
            </p:nvSpPr>
            <p:spPr>
              <a:xfrm>
                <a:off x="8040996" y="6168165"/>
                <a:ext cx="232410" cy="231457"/>
              </a:xfrm>
              <a:custGeom>
                <a:avLst/>
                <a:gdLst>
                  <a:gd name="connsiteX0" fmla="*/ 232410 w 232410"/>
                  <a:gd name="connsiteY0" fmla="*/ 85725 h 231457"/>
                  <a:gd name="connsiteX1" fmla="*/ 146685 w 232410"/>
                  <a:gd name="connsiteY1" fmla="*/ 85725 h 231457"/>
                  <a:gd name="connsiteX2" fmla="*/ 146685 w 232410"/>
                  <a:gd name="connsiteY2" fmla="*/ 0 h 231457"/>
                  <a:gd name="connsiteX3" fmla="*/ 85725 w 232410"/>
                  <a:gd name="connsiteY3" fmla="*/ 0 h 231457"/>
                  <a:gd name="connsiteX4" fmla="*/ 85725 w 232410"/>
                  <a:gd name="connsiteY4" fmla="*/ 85725 h 231457"/>
                  <a:gd name="connsiteX5" fmla="*/ 0 w 232410"/>
                  <a:gd name="connsiteY5" fmla="*/ 85725 h 231457"/>
                  <a:gd name="connsiteX6" fmla="*/ 0 w 232410"/>
                  <a:gd name="connsiteY6" fmla="*/ 146685 h 231457"/>
                  <a:gd name="connsiteX7" fmla="*/ 85725 w 232410"/>
                  <a:gd name="connsiteY7" fmla="*/ 146685 h 231457"/>
                  <a:gd name="connsiteX8" fmla="*/ 85725 w 232410"/>
                  <a:gd name="connsiteY8" fmla="*/ 231457 h 231457"/>
                  <a:gd name="connsiteX9" fmla="*/ 146685 w 232410"/>
                  <a:gd name="connsiteY9" fmla="*/ 231457 h 231457"/>
                  <a:gd name="connsiteX10" fmla="*/ 146685 w 232410"/>
                  <a:gd name="connsiteY10" fmla="*/ 146685 h 231457"/>
                  <a:gd name="connsiteX11" fmla="*/ 232410 w 232410"/>
                  <a:gd name="connsiteY11" fmla="*/ 146685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410" h="231457">
                    <a:moveTo>
                      <a:pt x="232410" y="85725"/>
                    </a:moveTo>
                    <a:lnTo>
                      <a:pt x="146685" y="85725"/>
                    </a:lnTo>
                    <a:lnTo>
                      <a:pt x="146685" y="0"/>
                    </a:lnTo>
                    <a:lnTo>
                      <a:pt x="85725" y="0"/>
                    </a:lnTo>
                    <a:lnTo>
                      <a:pt x="85725" y="85725"/>
                    </a:lnTo>
                    <a:lnTo>
                      <a:pt x="0" y="85725"/>
                    </a:lnTo>
                    <a:lnTo>
                      <a:pt x="0" y="146685"/>
                    </a:lnTo>
                    <a:lnTo>
                      <a:pt x="85725" y="146685"/>
                    </a:lnTo>
                    <a:lnTo>
                      <a:pt x="85725" y="231457"/>
                    </a:lnTo>
                    <a:lnTo>
                      <a:pt x="146685" y="231457"/>
                    </a:lnTo>
                    <a:lnTo>
                      <a:pt x="146685" y="146685"/>
                    </a:lnTo>
                    <a:lnTo>
                      <a:pt x="232410" y="146685"/>
                    </a:lnTo>
                    <a:close/>
                  </a:path>
                </a:pathLst>
              </a:custGeom>
              <a:noFill/>
              <a:ln w="12700" cap="rnd">
                <a:solidFill>
                  <a:schemeClr val="bg1"/>
                </a:solidFill>
                <a:prstDash val="solid"/>
                <a:miter/>
              </a:ln>
            </p:spPr>
            <p:txBody>
              <a:bodyPr rtlCol="0" anchor="ctr"/>
              <a:lstStyle/>
              <a:p>
                <a:endParaRPr lang="en-GB"/>
              </a:p>
            </p:txBody>
          </p:sp>
        </p:grpSp>
      </p:grpSp>
    </p:spTree>
    <p:extLst>
      <p:ext uri="{BB962C8B-B14F-4D97-AF65-F5344CB8AC3E}">
        <p14:creationId xmlns:p14="http://schemas.microsoft.com/office/powerpoint/2010/main" val="1719395482"/>
      </p:ext>
    </p:extLst>
  </p:cSld>
  <p:clrMapOvr>
    <a:masterClrMapping/>
  </p:clrMapOvr>
  <p:extLst>
    <p:ext uri="{DCECCB84-F9BA-43D5-87BE-67443E8EF086}">
      <p15:sldGuideLst xmlns:p15="http://schemas.microsoft.com/office/powerpoint/2012/main">
        <p15:guide id="4" orient="horz" pos="2945">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62BB873F-D9DD-4021-B302-1AF1AB6B16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1" y="0"/>
            <a:ext cx="12191077" cy="6858000"/>
          </a:xfrm>
          <a:prstGeom prst="rect">
            <a:avLst/>
          </a:prstGeom>
        </p:spPr>
      </p:pic>
      <p:sp>
        <p:nvSpPr>
          <p:cNvPr id="2" name="Title 1">
            <a:extLst>
              <a:ext uri="{FF2B5EF4-FFF2-40B4-BE49-F238E27FC236}">
                <a16:creationId xmlns:a16="http://schemas.microsoft.com/office/drawing/2014/main" id="{F3DCCABC-3CE6-447E-B316-A7F7AAAA4FE4}"/>
              </a:ext>
            </a:extLst>
          </p:cNvPr>
          <p:cNvSpPr>
            <a:spLocks noGrp="1"/>
          </p:cNvSpPr>
          <p:nvPr>
            <p:ph type="ctrTitle"/>
          </p:nvPr>
        </p:nvSpPr>
        <p:spPr>
          <a:xfrm>
            <a:off x="374400" y="2599199"/>
            <a:ext cx="7645927" cy="1072800"/>
          </a:xfrm>
        </p:spPr>
        <p:txBody>
          <a:bodyPr anchor="ctr">
            <a:noAutofit/>
          </a:bodyPr>
          <a:lstStyle>
            <a:lvl1pPr marL="0" algn="l" defTabSz="914400" rtl="0" eaLnBrk="1" latinLnBrk="0" hangingPunct="1">
              <a:lnSpc>
                <a:spcPct val="90000"/>
              </a:lnSpc>
              <a:spcBef>
                <a:spcPct val="0"/>
              </a:spcBef>
              <a:buNone/>
              <a:defRPr lang="en-GB" sz="4400" b="1" kern="1200" dirty="0">
                <a:solidFill>
                  <a:schemeClr val="accent1"/>
                </a:solidFill>
                <a:latin typeface="+mn-lt"/>
                <a:ea typeface="+mj-ea"/>
                <a:cs typeface="+mj-cs"/>
              </a:defRPr>
            </a:lvl1pPr>
          </a:lstStyle>
          <a:p>
            <a:r>
              <a:rPr lang="en-US"/>
              <a:t>Click to edit Master title</a:t>
            </a:r>
            <a:endParaRPr lang="en-GB"/>
          </a:p>
        </p:txBody>
      </p:sp>
      <p:sp>
        <p:nvSpPr>
          <p:cNvPr id="10" name="TextBox 9">
            <a:extLst>
              <a:ext uri="{FF2B5EF4-FFF2-40B4-BE49-F238E27FC236}">
                <a16:creationId xmlns:a16="http://schemas.microsoft.com/office/drawing/2014/main" id="{16B5C2B5-DD27-4D07-8814-2B2A36A0BD58}"/>
              </a:ext>
            </a:extLst>
          </p:cNvPr>
          <p:cNvSpPr txBox="1"/>
          <p:nvPr userDrawn="1"/>
        </p:nvSpPr>
        <p:spPr>
          <a:xfrm>
            <a:off x="368300" y="6510402"/>
            <a:ext cx="279393" cy="123111"/>
          </a:xfrm>
          <a:prstGeom prst="rect">
            <a:avLst/>
          </a:prstGeom>
          <a:noFill/>
        </p:spPr>
        <p:txBody>
          <a:bodyPr wrap="square" lIns="0" tIns="0" rIns="0" bIns="0" rtlCol="0">
            <a:spAutoFit/>
          </a:bodyPr>
          <a:lstStyle/>
          <a:p>
            <a:pPr algn="l"/>
            <a:r>
              <a:rPr lang="en-GB" sz="800" b="1" err="1">
                <a:solidFill>
                  <a:schemeClr val="accent1"/>
                </a:solidFill>
              </a:rPr>
              <a:t>NVAF</a:t>
            </a:r>
            <a:endParaRPr lang="en-GB" sz="1400" b="1">
              <a:solidFill>
                <a:schemeClr val="accent1"/>
              </a:solidFill>
            </a:endParaRPr>
          </a:p>
        </p:txBody>
      </p:sp>
      <p:cxnSp>
        <p:nvCxnSpPr>
          <p:cNvPr id="11" name="Straight Connector 10">
            <a:extLst>
              <a:ext uri="{FF2B5EF4-FFF2-40B4-BE49-F238E27FC236}">
                <a16:creationId xmlns:a16="http://schemas.microsoft.com/office/drawing/2014/main" id="{BA0A7968-0540-4C56-99AF-7C5BED02E58D}"/>
              </a:ext>
            </a:extLst>
          </p:cNvPr>
          <p:cNvCxnSpPr>
            <a:cxnSpLocks/>
          </p:cNvCxnSpPr>
          <p:nvPr userDrawn="1"/>
        </p:nvCxnSpPr>
        <p:spPr>
          <a:xfrm>
            <a:off x="703938" y="6463957"/>
            <a:ext cx="0" cy="21600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1D74F10-E3D7-4E9D-9445-F66D3E4111A7}"/>
              </a:ext>
            </a:extLst>
          </p:cNvPr>
          <p:cNvSpPr txBox="1"/>
          <p:nvPr userDrawn="1"/>
        </p:nvSpPr>
        <p:spPr>
          <a:xfrm>
            <a:off x="6018610" y="6510402"/>
            <a:ext cx="154781" cy="123111"/>
          </a:xfrm>
          <a:prstGeom prst="rect">
            <a:avLst/>
          </a:prstGeom>
          <a:noFill/>
        </p:spPr>
        <p:txBody>
          <a:bodyPr wrap="square" lIns="0" tIns="0" rIns="0" bIns="0" rtlCol="0">
            <a:spAutoFit/>
          </a:bodyPr>
          <a:lstStyle/>
          <a:p>
            <a:pPr algn="ctr"/>
            <a:fld id="{69224A98-29DE-45E6-8DB3-27ADA25D97F4}" type="slidenum">
              <a:rPr lang="en-GB" sz="800" b="0" smtClean="0">
                <a:solidFill>
                  <a:schemeClr val="accent1"/>
                </a:solidFill>
              </a:rPr>
              <a:pPr algn="ctr"/>
              <a:t>‹#›</a:t>
            </a:fld>
            <a:endParaRPr lang="en-GB" sz="1400" b="0">
              <a:solidFill>
                <a:schemeClr val="accent1"/>
              </a:solidFill>
            </a:endParaRPr>
          </a:p>
        </p:txBody>
      </p:sp>
      <p:sp>
        <p:nvSpPr>
          <p:cNvPr id="13" name="TextBox 12">
            <a:extLst>
              <a:ext uri="{FF2B5EF4-FFF2-40B4-BE49-F238E27FC236}">
                <a16:creationId xmlns:a16="http://schemas.microsoft.com/office/drawing/2014/main" id="{DF36C7B1-3C8D-4114-B58E-06ABCBB19112}"/>
              </a:ext>
            </a:extLst>
          </p:cNvPr>
          <p:cNvSpPr txBox="1"/>
          <p:nvPr userDrawn="1"/>
        </p:nvSpPr>
        <p:spPr>
          <a:xfrm>
            <a:off x="762556" y="6510402"/>
            <a:ext cx="5028639" cy="123111"/>
          </a:xfrm>
          <a:prstGeom prst="rect">
            <a:avLst/>
          </a:prstGeom>
          <a:noFill/>
        </p:spPr>
        <p:txBody>
          <a:bodyPr wrap="square" lIns="0" tIns="0" rIns="0" bIns="0" rtlCol="0">
            <a:spAutoFit/>
          </a:bodyPr>
          <a:lstStyle/>
          <a:p>
            <a:pPr algn="l"/>
            <a:r>
              <a:rPr lang="en-GB" sz="800" b="0">
                <a:solidFill>
                  <a:schemeClr val="accent1"/>
                </a:solidFill>
                <a:latin typeface="+mn-lt"/>
              </a:rPr>
              <a:t>Bristol Myers Squibb/Pfizer Alliance at ESC Congress 2021 </a:t>
            </a:r>
            <a:r>
              <a:rPr lang="en-GB" sz="800" b="0">
                <a:solidFill>
                  <a:schemeClr val="accent1"/>
                </a:solidFill>
                <a:latin typeface="+mn-lt"/>
                <a:cs typeface="Calibri" panose="020F0502020204030204" pitchFamily="34" charset="0"/>
              </a:rPr>
              <a:t>│ Job code</a:t>
            </a:r>
            <a:endParaRPr lang="en-GB" sz="1400" b="0">
              <a:solidFill>
                <a:schemeClr val="accent1"/>
              </a:solidFill>
              <a:latin typeface="+mn-lt"/>
            </a:endParaRPr>
          </a:p>
        </p:txBody>
      </p:sp>
      <p:sp>
        <p:nvSpPr>
          <p:cNvPr id="17" name="Subtitle 2">
            <a:extLst>
              <a:ext uri="{FF2B5EF4-FFF2-40B4-BE49-F238E27FC236}">
                <a16:creationId xmlns:a16="http://schemas.microsoft.com/office/drawing/2014/main" id="{7E96C5D7-95CF-444D-87B5-7FAF71876A4B}"/>
              </a:ext>
            </a:extLst>
          </p:cNvPr>
          <p:cNvSpPr>
            <a:spLocks noGrp="1"/>
          </p:cNvSpPr>
          <p:nvPr>
            <p:ph type="subTitle" idx="1"/>
          </p:nvPr>
        </p:nvSpPr>
        <p:spPr>
          <a:xfrm>
            <a:off x="374400" y="3938650"/>
            <a:ext cx="5489966" cy="1319150"/>
          </a:xfrm>
        </p:spPr>
        <p:txBody>
          <a:bodyPr>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GB" sz="2400" kern="1200" dirty="0">
                <a:solidFill>
                  <a:schemeClr val="accent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5" name="Rectangle 14">
            <a:extLst>
              <a:ext uri="{FF2B5EF4-FFF2-40B4-BE49-F238E27FC236}">
                <a16:creationId xmlns:a16="http://schemas.microsoft.com/office/drawing/2014/main" id="{7E79A796-BAF2-46A1-8D19-97D76D9C2EC8}"/>
              </a:ext>
            </a:extLst>
          </p:cNvPr>
          <p:cNvSpPr/>
          <p:nvPr userDrawn="1"/>
        </p:nvSpPr>
        <p:spPr>
          <a:xfrm>
            <a:off x="0" y="2599199"/>
            <a:ext cx="183600" cy="107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err="1"/>
          </a:p>
        </p:txBody>
      </p:sp>
      <p:pic>
        <p:nvPicPr>
          <p:cNvPr id="14" name="Graphic 13">
            <a:extLst>
              <a:ext uri="{FF2B5EF4-FFF2-40B4-BE49-F238E27FC236}">
                <a16:creationId xmlns:a16="http://schemas.microsoft.com/office/drawing/2014/main" id="{FC4AB697-0153-4076-8291-B237489FFF0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30861" y="6444798"/>
            <a:ext cx="4412872" cy="291600"/>
          </a:xfrm>
          <a:prstGeom prst="rect">
            <a:avLst/>
          </a:prstGeom>
        </p:spPr>
      </p:pic>
      <p:grpSp>
        <p:nvGrpSpPr>
          <p:cNvPr id="3" name="Group 2">
            <a:extLst>
              <a:ext uri="{FF2B5EF4-FFF2-40B4-BE49-F238E27FC236}">
                <a16:creationId xmlns:a16="http://schemas.microsoft.com/office/drawing/2014/main" id="{F4E60EAA-2CE3-4C64-975A-3767A1E62F1B}"/>
              </a:ext>
            </a:extLst>
          </p:cNvPr>
          <p:cNvGrpSpPr>
            <a:grpSpLocks noChangeAspect="1"/>
          </p:cNvGrpSpPr>
          <p:nvPr userDrawn="1"/>
        </p:nvGrpSpPr>
        <p:grpSpPr>
          <a:xfrm>
            <a:off x="8963634" y="3376799"/>
            <a:ext cx="3085507" cy="3060000"/>
            <a:chOff x="8963692" y="3376800"/>
            <a:chExt cx="3075199" cy="3049777"/>
          </a:xfrm>
        </p:grpSpPr>
        <p:pic>
          <p:nvPicPr>
            <p:cNvPr id="34" name="Picture 33">
              <a:extLst>
                <a:ext uri="{FF2B5EF4-FFF2-40B4-BE49-F238E27FC236}">
                  <a16:creationId xmlns:a16="http://schemas.microsoft.com/office/drawing/2014/main" id="{A384704E-8202-43BA-9A77-60DD9F45E55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963692" y="3830983"/>
              <a:ext cx="1518730" cy="1521301"/>
            </a:xfrm>
            <a:prstGeom prst="rect">
              <a:avLst/>
            </a:prstGeom>
          </p:spPr>
        </p:pic>
        <p:pic>
          <p:nvPicPr>
            <p:cNvPr id="35" name="Picture 34">
              <a:extLst>
                <a:ext uri="{FF2B5EF4-FFF2-40B4-BE49-F238E27FC236}">
                  <a16:creationId xmlns:a16="http://schemas.microsoft.com/office/drawing/2014/main" id="{82DB5A12-0D8C-40B2-A755-590B2330387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882157" y="3376800"/>
              <a:ext cx="663323" cy="663323"/>
            </a:xfrm>
            <a:prstGeom prst="rect">
              <a:avLst/>
            </a:prstGeom>
          </p:spPr>
        </p:pic>
        <p:pic>
          <p:nvPicPr>
            <p:cNvPr id="36" name="Picture 35">
              <a:extLst>
                <a:ext uri="{FF2B5EF4-FFF2-40B4-BE49-F238E27FC236}">
                  <a16:creationId xmlns:a16="http://schemas.microsoft.com/office/drawing/2014/main" id="{846E620C-1240-40B2-BE40-5DD55AAEC6BF}"/>
                </a:ext>
              </a:extLst>
            </p:cNvPr>
            <p:cNvPicPr>
              <a:picLocks/>
            </p:cNvPicPr>
            <p:nvPr/>
          </p:nvPicPr>
          <p:blipFill>
            <a:blip r:embed="rId7" cstate="screen">
              <a:extLst>
                <a:ext uri="{28A0092B-C50C-407E-A947-70E740481C1C}">
                  <a14:useLocalDpi xmlns:a14="http://schemas.microsoft.com/office/drawing/2010/main"/>
                </a:ext>
              </a:extLst>
            </a:blip>
            <a:srcRect/>
            <a:stretch/>
          </p:blipFill>
          <p:spPr>
            <a:xfrm>
              <a:off x="9342491" y="3730177"/>
              <a:ext cx="2696400" cy="2696400"/>
            </a:xfrm>
            <a:prstGeom prst="rect">
              <a:avLst/>
            </a:prstGeom>
          </p:spPr>
        </p:pic>
      </p:grpSp>
    </p:spTree>
    <p:extLst>
      <p:ext uri="{BB962C8B-B14F-4D97-AF65-F5344CB8AC3E}">
        <p14:creationId xmlns:p14="http://schemas.microsoft.com/office/powerpoint/2010/main" val="3510273773"/>
      </p:ext>
    </p:extLst>
  </p:cSld>
  <p:clrMapOvr>
    <a:masterClrMapping/>
  </p:clrMapOvr>
  <p:extLst>
    <p:ext uri="{DCECCB84-F9BA-43D5-87BE-67443E8EF086}">
      <p15:sldGuideLst xmlns:p15="http://schemas.microsoft.com/office/powerpoint/2012/main">
        <p15:guide id="1" pos="3840">
          <p15:clr>
            <a:srgbClr val="FBAE40"/>
          </p15:clr>
        </p15:guide>
        <p15:guide id="2" pos="43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62BB873F-D9DD-4021-B302-1AF1AB6B16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1" y="0"/>
            <a:ext cx="12191077" cy="6858000"/>
          </a:xfrm>
          <a:prstGeom prst="rect">
            <a:avLst/>
          </a:prstGeom>
        </p:spPr>
      </p:pic>
      <p:sp>
        <p:nvSpPr>
          <p:cNvPr id="2" name="Title 1">
            <a:extLst>
              <a:ext uri="{FF2B5EF4-FFF2-40B4-BE49-F238E27FC236}">
                <a16:creationId xmlns:a16="http://schemas.microsoft.com/office/drawing/2014/main" id="{F3DCCABC-3CE6-447E-B316-A7F7AAAA4FE4}"/>
              </a:ext>
            </a:extLst>
          </p:cNvPr>
          <p:cNvSpPr>
            <a:spLocks noGrp="1"/>
          </p:cNvSpPr>
          <p:nvPr>
            <p:ph type="ctrTitle"/>
          </p:nvPr>
        </p:nvSpPr>
        <p:spPr>
          <a:xfrm>
            <a:off x="374400" y="2599199"/>
            <a:ext cx="7645927" cy="1072800"/>
          </a:xfrm>
        </p:spPr>
        <p:txBody>
          <a:bodyPr anchor="ctr">
            <a:noAutofit/>
          </a:bodyPr>
          <a:lstStyle>
            <a:lvl1pPr marL="0" algn="l" defTabSz="914400" rtl="0" eaLnBrk="1" latinLnBrk="0" hangingPunct="1">
              <a:lnSpc>
                <a:spcPct val="90000"/>
              </a:lnSpc>
              <a:spcBef>
                <a:spcPct val="0"/>
              </a:spcBef>
              <a:buNone/>
              <a:defRPr lang="en-GB" sz="4400" b="1" kern="1200" dirty="0">
                <a:solidFill>
                  <a:schemeClr val="accent1"/>
                </a:solidFill>
                <a:latin typeface="+mn-lt"/>
                <a:ea typeface="+mj-ea"/>
                <a:cs typeface="+mj-cs"/>
              </a:defRPr>
            </a:lvl1pPr>
          </a:lstStyle>
          <a:p>
            <a:r>
              <a:rPr lang="en-US"/>
              <a:t>Click to edit Master title</a:t>
            </a:r>
            <a:endParaRPr lang="en-GB"/>
          </a:p>
        </p:txBody>
      </p:sp>
      <p:sp>
        <p:nvSpPr>
          <p:cNvPr id="10" name="TextBox 9">
            <a:extLst>
              <a:ext uri="{FF2B5EF4-FFF2-40B4-BE49-F238E27FC236}">
                <a16:creationId xmlns:a16="http://schemas.microsoft.com/office/drawing/2014/main" id="{16B5C2B5-DD27-4D07-8814-2B2A36A0BD58}"/>
              </a:ext>
            </a:extLst>
          </p:cNvPr>
          <p:cNvSpPr txBox="1"/>
          <p:nvPr userDrawn="1"/>
        </p:nvSpPr>
        <p:spPr>
          <a:xfrm>
            <a:off x="368300" y="6510402"/>
            <a:ext cx="279393" cy="123111"/>
          </a:xfrm>
          <a:prstGeom prst="rect">
            <a:avLst/>
          </a:prstGeom>
          <a:noFill/>
        </p:spPr>
        <p:txBody>
          <a:bodyPr wrap="square" lIns="0" tIns="0" rIns="0" bIns="0" rtlCol="0">
            <a:spAutoFit/>
          </a:bodyPr>
          <a:lstStyle/>
          <a:p>
            <a:pPr algn="l"/>
            <a:r>
              <a:rPr lang="en-GB" sz="800" b="1" err="1">
                <a:solidFill>
                  <a:schemeClr val="accent1"/>
                </a:solidFill>
              </a:rPr>
              <a:t>NVAF</a:t>
            </a:r>
            <a:endParaRPr lang="en-GB" sz="1400" b="1">
              <a:solidFill>
                <a:schemeClr val="accent1"/>
              </a:solidFill>
            </a:endParaRPr>
          </a:p>
        </p:txBody>
      </p:sp>
      <p:cxnSp>
        <p:nvCxnSpPr>
          <p:cNvPr id="11" name="Straight Connector 10">
            <a:extLst>
              <a:ext uri="{FF2B5EF4-FFF2-40B4-BE49-F238E27FC236}">
                <a16:creationId xmlns:a16="http://schemas.microsoft.com/office/drawing/2014/main" id="{BA0A7968-0540-4C56-99AF-7C5BED02E58D}"/>
              </a:ext>
            </a:extLst>
          </p:cNvPr>
          <p:cNvCxnSpPr>
            <a:cxnSpLocks/>
          </p:cNvCxnSpPr>
          <p:nvPr userDrawn="1"/>
        </p:nvCxnSpPr>
        <p:spPr>
          <a:xfrm>
            <a:off x="703938" y="6463957"/>
            <a:ext cx="0" cy="21600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1D74F10-E3D7-4E9D-9445-F66D3E4111A7}"/>
              </a:ext>
            </a:extLst>
          </p:cNvPr>
          <p:cNvSpPr txBox="1"/>
          <p:nvPr userDrawn="1"/>
        </p:nvSpPr>
        <p:spPr>
          <a:xfrm>
            <a:off x="6018610" y="6510402"/>
            <a:ext cx="154781" cy="123111"/>
          </a:xfrm>
          <a:prstGeom prst="rect">
            <a:avLst/>
          </a:prstGeom>
          <a:noFill/>
        </p:spPr>
        <p:txBody>
          <a:bodyPr wrap="square" lIns="0" tIns="0" rIns="0" bIns="0" rtlCol="0">
            <a:spAutoFit/>
          </a:bodyPr>
          <a:lstStyle/>
          <a:p>
            <a:pPr algn="ctr"/>
            <a:fld id="{69224A98-29DE-45E6-8DB3-27ADA25D97F4}" type="slidenum">
              <a:rPr lang="en-GB" sz="800" b="0" smtClean="0">
                <a:solidFill>
                  <a:schemeClr val="accent1"/>
                </a:solidFill>
              </a:rPr>
              <a:pPr algn="ctr"/>
              <a:t>‹#›</a:t>
            </a:fld>
            <a:endParaRPr lang="en-GB" sz="1400" b="0">
              <a:solidFill>
                <a:schemeClr val="accent1"/>
              </a:solidFill>
            </a:endParaRPr>
          </a:p>
        </p:txBody>
      </p:sp>
      <p:sp>
        <p:nvSpPr>
          <p:cNvPr id="13" name="TextBox 12">
            <a:extLst>
              <a:ext uri="{FF2B5EF4-FFF2-40B4-BE49-F238E27FC236}">
                <a16:creationId xmlns:a16="http://schemas.microsoft.com/office/drawing/2014/main" id="{DF36C7B1-3C8D-4114-B58E-06ABCBB19112}"/>
              </a:ext>
            </a:extLst>
          </p:cNvPr>
          <p:cNvSpPr txBox="1"/>
          <p:nvPr userDrawn="1"/>
        </p:nvSpPr>
        <p:spPr>
          <a:xfrm>
            <a:off x="762556" y="6510402"/>
            <a:ext cx="5028639" cy="123111"/>
          </a:xfrm>
          <a:prstGeom prst="rect">
            <a:avLst/>
          </a:prstGeom>
          <a:noFill/>
        </p:spPr>
        <p:txBody>
          <a:bodyPr wrap="square" lIns="0" tIns="0" rIns="0" bIns="0" rtlCol="0">
            <a:spAutoFit/>
          </a:bodyPr>
          <a:lstStyle/>
          <a:p>
            <a:pPr algn="l"/>
            <a:r>
              <a:rPr lang="en-GB" sz="800" b="0">
                <a:solidFill>
                  <a:schemeClr val="accent1"/>
                </a:solidFill>
                <a:latin typeface="+mn-lt"/>
              </a:rPr>
              <a:t>Bristol Myers Squibb/Pfizer Alliance at ESC Congress 2021 </a:t>
            </a:r>
            <a:r>
              <a:rPr lang="en-GB" sz="800" b="0">
                <a:solidFill>
                  <a:schemeClr val="accent1"/>
                </a:solidFill>
                <a:latin typeface="+mn-lt"/>
                <a:cs typeface="Calibri" panose="020F0502020204030204" pitchFamily="34" charset="0"/>
              </a:rPr>
              <a:t>│ Job code</a:t>
            </a:r>
            <a:endParaRPr lang="en-GB" sz="1400" b="0">
              <a:solidFill>
                <a:schemeClr val="accent1"/>
              </a:solidFill>
              <a:latin typeface="+mn-lt"/>
            </a:endParaRPr>
          </a:p>
        </p:txBody>
      </p:sp>
      <p:sp>
        <p:nvSpPr>
          <p:cNvPr id="17" name="Subtitle 2">
            <a:extLst>
              <a:ext uri="{FF2B5EF4-FFF2-40B4-BE49-F238E27FC236}">
                <a16:creationId xmlns:a16="http://schemas.microsoft.com/office/drawing/2014/main" id="{7E96C5D7-95CF-444D-87B5-7FAF71876A4B}"/>
              </a:ext>
            </a:extLst>
          </p:cNvPr>
          <p:cNvSpPr>
            <a:spLocks noGrp="1"/>
          </p:cNvSpPr>
          <p:nvPr>
            <p:ph type="subTitle" idx="1"/>
          </p:nvPr>
        </p:nvSpPr>
        <p:spPr>
          <a:xfrm>
            <a:off x="374400" y="3938650"/>
            <a:ext cx="5489966" cy="1319150"/>
          </a:xfrm>
        </p:spPr>
        <p:txBody>
          <a:bodyPr>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GB" sz="2400" kern="1200" dirty="0">
                <a:solidFill>
                  <a:schemeClr val="accent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5" name="Rectangle 14">
            <a:extLst>
              <a:ext uri="{FF2B5EF4-FFF2-40B4-BE49-F238E27FC236}">
                <a16:creationId xmlns:a16="http://schemas.microsoft.com/office/drawing/2014/main" id="{7E79A796-BAF2-46A1-8D19-97D76D9C2EC8}"/>
              </a:ext>
            </a:extLst>
          </p:cNvPr>
          <p:cNvSpPr/>
          <p:nvPr userDrawn="1"/>
        </p:nvSpPr>
        <p:spPr>
          <a:xfrm>
            <a:off x="0" y="2599199"/>
            <a:ext cx="183600" cy="107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err="1"/>
          </a:p>
        </p:txBody>
      </p:sp>
      <p:pic>
        <p:nvPicPr>
          <p:cNvPr id="14" name="Graphic 13">
            <a:extLst>
              <a:ext uri="{FF2B5EF4-FFF2-40B4-BE49-F238E27FC236}">
                <a16:creationId xmlns:a16="http://schemas.microsoft.com/office/drawing/2014/main" id="{FC4AB697-0153-4076-8291-B237489FFF0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30861" y="6444798"/>
            <a:ext cx="4412872" cy="291600"/>
          </a:xfrm>
          <a:prstGeom prst="rect">
            <a:avLst/>
          </a:prstGeom>
        </p:spPr>
      </p:pic>
    </p:spTree>
    <p:extLst>
      <p:ext uri="{BB962C8B-B14F-4D97-AF65-F5344CB8AC3E}">
        <p14:creationId xmlns:p14="http://schemas.microsoft.com/office/powerpoint/2010/main" val="499964038"/>
      </p:ext>
    </p:extLst>
  </p:cSld>
  <p:clrMapOvr>
    <a:masterClrMapping/>
  </p:clrMapOvr>
  <p:extLst>
    <p:ext uri="{DCECCB84-F9BA-43D5-87BE-67443E8EF086}">
      <p15:sldGuideLst xmlns:p15="http://schemas.microsoft.com/office/powerpoint/2012/main">
        <p15:guide id="1" pos="3840">
          <p15:clr>
            <a:srgbClr val="FBAE40"/>
          </p15:clr>
        </p15:guide>
        <p15:guide id="2" pos="43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8C04B83D-7B17-48A3-B7C6-0C21C3B8B0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1" y="0"/>
            <a:ext cx="12191077" cy="6858000"/>
          </a:xfrm>
          <a:prstGeom prst="rect">
            <a:avLst/>
          </a:prstGeom>
        </p:spPr>
      </p:pic>
      <p:sp>
        <p:nvSpPr>
          <p:cNvPr id="2" name="Title 1">
            <a:extLst>
              <a:ext uri="{FF2B5EF4-FFF2-40B4-BE49-F238E27FC236}">
                <a16:creationId xmlns:a16="http://schemas.microsoft.com/office/drawing/2014/main" id="{F3DCCABC-3CE6-447E-B316-A7F7AAAA4FE4}"/>
              </a:ext>
            </a:extLst>
          </p:cNvPr>
          <p:cNvSpPr>
            <a:spLocks noGrp="1"/>
          </p:cNvSpPr>
          <p:nvPr>
            <p:ph type="ctrTitle"/>
          </p:nvPr>
        </p:nvSpPr>
        <p:spPr>
          <a:xfrm>
            <a:off x="374400" y="2599199"/>
            <a:ext cx="7645927" cy="1072800"/>
          </a:xfrm>
        </p:spPr>
        <p:txBody>
          <a:bodyPr anchor="ctr">
            <a:noAutofit/>
          </a:bodyPr>
          <a:lstStyle>
            <a:lvl1pPr marL="0" algn="l" defTabSz="914400" rtl="0" eaLnBrk="1" latinLnBrk="0" hangingPunct="1">
              <a:lnSpc>
                <a:spcPct val="90000"/>
              </a:lnSpc>
              <a:spcBef>
                <a:spcPct val="0"/>
              </a:spcBef>
              <a:buNone/>
              <a:defRPr lang="en-GB" sz="4400" b="1" kern="1200" dirty="0">
                <a:solidFill>
                  <a:schemeClr val="accent1"/>
                </a:solidFill>
                <a:latin typeface="+mn-lt"/>
                <a:ea typeface="+mj-ea"/>
                <a:cs typeface="+mj-cs"/>
              </a:defRPr>
            </a:lvl1pPr>
          </a:lstStyle>
          <a:p>
            <a:r>
              <a:rPr lang="en-US"/>
              <a:t>Click to edit Master title</a:t>
            </a:r>
            <a:endParaRPr lang="en-GB"/>
          </a:p>
        </p:txBody>
      </p:sp>
      <p:sp>
        <p:nvSpPr>
          <p:cNvPr id="10" name="TextBox 9">
            <a:extLst>
              <a:ext uri="{FF2B5EF4-FFF2-40B4-BE49-F238E27FC236}">
                <a16:creationId xmlns:a16="http://schemas.microsoft.com/office/drawing/2014/main" id="{16B5C2B5-DD27-4D07-8814-2B2A36A0BD58}"/>
              </a:ext>
            </a:extLst>
          </p:cNvPr>
          <p:cNvSpPr txBox="1"/>
          <p:nvPr userDrawn="1"/>
        </p:nvSpPr>
        <p:spPr>
          <a:xfrm>
            <a:off x="368300" y="6510402"/>
            <a:ext cx="279393" cy="123111"/>
          </a:xfrm>
          <a:prstGeom prst="rect">
            <a:avLst/>
          </a:prstGeom>
          <a:noFill/>
        </p:spPr>
        <p:txBody>
          <a:bodyPr wrap="square" lIns="0" tIns="0" rIns="0" bIns="0" rtlCol="0">
            <a:spAutoFit/>
          </a:bodyPr>
          <a:lstStyle/>
          <a:p>
            <a:pPr algn="l"/>
            <a:r>
              <a:rPr lang="en-GB" sz="800" b="1" err="1">
                <a:solidFill>
                  <a:schemeClr val="accent1"/>
                </a:solidFill>
              </a:rPr>
              <a:t>NVAF</a:t>
            </a:r>
            <a:endParaRPr lang="en-GB" sz="1400" b="1">
              <a:solidFill>
                <a:schemeClr val="accent1"/>
              </a:solidFill>
            </a:endParaRPr>
          </a:p>
        </p:txBody>
      </p:sp>
      <p:cxnSp>
        <p:nvCxnSpPr>
          <p:cNvPr id="11" name="Straight Connector 10">
            <a:extLst>
              <a:ext uri="{FF2B5EF4-FFF2-40B4-BE49-F238E27FC236}">
                <a16:creationId xmlns:a16="http://schemas.microsoft.com/office/drawing/2014/main" id="{BA0A7968-0540-4C56-99AF-7C5BED02E58D}"/>
              </a:ext>
            </a:extLst>
          </p:cNvPr>
          <p:cNvCxnSpPr>
            <a:cxnSpLocks/>
          </p:cNvCxnSpPr>
          <p:nvPr userDrawn="1"/>
        </p:nvCxnSpPr>
        <p:spPr>
          <a:xfrm>
            <a:off x="703938" y="6463957"/>
            <a:ext cx="0" cy="21600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1D74F10-E3D7-4E9D-9445-F66D3E4111A7}"/>
              </a:ext>
            </a:extLst>
          </p:cNvPr>
          <p:cNvSpPr txBox="1"/>
          <p:nvPr userDrawn="1"/>
        </p:nvSpPr>
        <p:spPr>
          <a:xfrm>
            <a:off x="6018610" y="6510402"/>
            <a:ext cx="154781" cy="123111"/>
          </a:xfrm>
          <a:prstGeom prst="rect">
            <a:avLst/>
          </a:prstGeom>
          <a:noFill/>
        </p:spPr>
        <p:txBody>
          <a:bodyPr wrap="square" lIns="0" tIns="0" rIns="0" bIns="0" rtlCol="0">
            <a:spAutoFit/>
          </a:bodyPr>
          <a:lstStyle/>
          <a:p>
            <a:pPr algn="ctr"/>
            <a:fld id="{69224A98-29DE-45E6-8DB3-27ADA25D97F4}" type="slidenum">
              <a:rPr lang="en-GB" sz="800" b="0" smtClean="0">
                <a:solidFill>
                  <a:schemeClr val="accent1"/>
                </a:solidFill>
              </a:rPr>
              <a:pPr algn="ctr"/>
              <a:t>‹#›</a:t>
            </a:fld>
            <a:endParaRPr lang="en-GB" sz="1400" b="0">
              <a:solidFill>
                <a:schemeClr val="accent1"/>
              </a:solidFill>
            </a:endParaRPr>
          </a:p>
        </p:txBody>
      </p:sp>
      <p:sp>
        <p:nvSpPr>
          <p:cNvPr id="13" name="TextBox 12">
            <a:extLst>
              <a:ext uri="{FF2B5EF4-FFF2-40B4-BE49-F238E27FC236}">
                <a16:creationId xmlns:a16="http://schemas.microsoft.com/office/drawing/2014/main" id="{DF36C7B1-3C8D-4114-B58E-06ABCBB19112}"/>
              </a:ext>
            </a:extLst>
          </p:cNvPr>
          <p:cNvSpPr txBox="1"/>
          <p:nvPr userDrawn="1"/>
        </p:nvSpPr>
        <p:spPr>
          <a:xfrm>
            <a:off x="762556" y="6510402"/>
            <a:ext cx="5028639" cy="123111"/>
          </a:xfrm>
          <a:prstGeom prst="rect">
            <a:avLst/>
          </a:prstGeom>
          <a:noFill/>
        </p:spPr>
        <p:txBody>
          <a:bodyPr wrap="square" lIns="0" tIns="0" rIns="0" bIns="0" rtlCol="0">
            <a:spAutoFit/>
          </a:bodyPr>
          <a:lstStyle/>
          <a:p>
            <a:pPr algn="l"/>
            <a:r>
              <a:rPr lang="en-GB" sz="800" b="0">
                <a:solidFill>
                  <a:schemeClr val="accent1"/>
                </a:solidFill>
                <a:latin typeface="+mn-lt"/>
              </a:rPr>
              <a:t>Bristol Myers Squibb/Pfizer Alliance at ESC Congress 2021 </a:t>
            </a:r>
            <a:r>
              <a:rPr lang="en-GB" sz="800" b="0">
                <a:solidFill>
                  <a:schemeClr val="accent1"/>
                </a:solidFill>
                <a:latin typeface="+mn-lt"/>
                <a:cs typeface="Calibri" panose="020F0502020204030204" pitchFamily="34" charset="0"/>
              </a:rPr>
              <a:t>│ Job code</a:t>
            </a:r>
            <a:endParaRPr lang="en-GB" sz="1400" b="0">
              <a:solidFill>
                <a:schemeClr val="accent1"/>
              </a:solidFill>
              <a:latin typeface="+mn-lt"/>
            </a:endParaRPr>
          </a:p>
        </p:txBody>
      </p:sp>
      <p:sp>
        <p:nvSpPr>
          <p:cNvPr id="17" name="Subtitle 2">
            <a:extLst>
              <a:ext uri="{FF2B5EF4-FFF2-40B4-BE49-F238E27FC236}">
                <a16:creationId xmlns:a16="http://schemas.microsoft.com/office/drawing/2014/main" id="{7E96C5D7-95CF-444D-87B5-7FAF71876A4B}"/>
              </a:ext>
            </a:extLst>
          </p:cNvPr>
          <p:cNvSpPr>
            <a:spLocks noGrp="1"/>
          </p:cNvSpPr>
          <p:nvPr>
            <p:ph type="subTitle" idx="1"/>
          </p:nvPr>
        </p:nvSpPr>
        <p:spPr>
          <a:xfrm>
            <a:off x="374400" y="3938650"/>
            <a:ext cx="5489966" cy="1319150"/>
          </a:xfrm>
        </p:spPr>
        <p:txBody>
          <a:bodyPr>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GB" sz="2400" kern="1200" dirty="0">
                <a:solidFill>
                  <a:schemeClr val="accent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5" name="Rectangle 14">
            <a:extLst>
              <a:ext uri="{FF2B5EF4-FFF2-40B4-BE49-F238E27FC236}">
                <a16:creationId xmlns:a16="http://schemas.microsoft.com/office/drawing/2014/main" id="{7E79A796-BAF2-46A1-8D19-97D76D9C2EC8}"/>
              </a:ext>
            </a:extLst>
          </p:cNvPr>
          <p:cNvSpPr/>
          <p:nvPr userDrawn="1"/>
        </p:nvSpPr>
        <p:spPr>
          <a:xfrm>
            <a:off x="0" y="2599199"/>
            <a:ext cx="183600" cy="107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err="1"/>
          </a:p>
        </p:txBody>
      </p:sp>
      <p:pic>
        <p:nvPicPr>
          <p:cNvPr id="14" name="Graphic 13">
            <a:extLst>
              <a:ext uri="{FF2B5EF4-FFF2-40B4-BE49-F238E27FC236}">
                <a16:creationId xmlns:a16="http://schemas.microsoft.com/office/drawing/2014/main" id="{FC4AB697-0153-4076-8291-B237489FFF0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30861" y="6444798"/>
            <a:ext cx="4412872" cy="291600"/>
          </a:xfrm>
          <a:prstGeom prst="rect">
            <a:avLst/>
          </a:prstGeom>
        </p:spPr>
      </p:pic>
    </p:spTree>
    <p:extLst>
      <p:ext uri="{BB962C8B-B14F-4D97-AF65-F5344CB8AC3E}">
        <p14:creationId xmlns:p14="http://schemas.microsoft.com/office/powerpoint/2010/main" val="1503188218"/>
      </p:ext>
    </p:extLst>
  </p:cSld>
  <p:clrMapOvr>
    <a:masterClrMapping/>
  </p:clrMapOvr>
  <p:extLst>
    <p:ext uri="{DCECCB84-F9BA-43D5-87BE-67443E8EF086}">
      <p15:sldGuideLst xmlns:p15="http://schemas.microsoft.com/office/powerpoint/2012/main">
        <p15:guide id="1" pos="3840">
          <p15:clr>
            <a:srgbClr val="FBAE40"/>
          </p15:clr>
        </p15:guide>
        <p15:guide id="2" pos="43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A5C62-6569-428D-A436-01830037908E}"/>
              </a:ext>
            </a:extLst>
          </p:cNvPr>
          <p:cNvSpPr>
            <a:spLocks noGrp="1"/>
          </p:cNvSpPr>
          <p:nvPr>
            <p:ph idx="1"/>
          </p:nvPr>
        </p:nvSpPr>
        <p:spPr>
          <a:xfrm>
            <a:off x="368299" y="1501200"/>
            <a:ext cx="11452225" cy="4284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9DE13-3AEC-48AC-857A-888515781B5E}"/>
              </a:ext>
            </a:extLst>
          </p:cNvPr>
          <p:cNvSpPr>
            <a:spLocks noGrp="1"/>
          </p:cNvSpPr>
          <p:nvPr>
            <p:ph type="body" sz="quarter" idx="10" hasCustomPrompt="1"/>
          </p:nvPr>
        </p:nvSpPr>
        <p:spPr>
          <a:xfrm>
            <a:off x="368300" y="5886000"/>
            <a:ext cx="11452225" cy="290513"/>
          </a:xfrm>
        </p:spPr>
        <p:txBody>
          <a:bodyPr lIns="0" tIns="0" rIns="0" bIns="0" anchor="b">
            <a:noAutofit/>
          </a:bodyPr>
          <a:lstStyle>
            <a:lvl1pPr marL="0" indent="0">
              <a:spcBef>
                <a:spcPts val="0"/>
              </a:spcBef>
              <a:buNone/>
              <a:defRPr sz="800"/>
            </a:lvl1pPr>
          </a:lstStyle>
          <a:p>
            <a:pPr lvl="0"/>
            <a:r>
              <a:rPr lang="en-US"/>
              <a:t>Footnotes.</a:t>
            </a:r>
            <a:br>
              <a:rPr lang="en-US"/>
            </a:br>
            <a:r>
              <a:rPr lang="en-US"/>
              <a:t>Footnotes.</a:t>
            </a:r>
          </a:p>
        </p:txBody>
      </p:sp>
      <p:sp>
        <p:nvSpPr>
          <p:cNvPr id="2" name="Title 1">
            <a:extLst>
              <a:ext uri="{FF2B5EF4-FFF2-40B4-BE49-F238E27FC236}">
                <a16:creationId xmlns:a16="http://schemas.microsoft.com/office/drawing/2014/main" id="{9805B437-D73C-49B7-A872-E93212B2415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704429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A5C62-6569-428D-A436-01830037908E}"/>
              </a:ext>
            </a:extLst>
          </p:cNvPr>
          <p:cNvSpPr>
            <a:spLocks noGrp="1"/>
          </p:cNvSpPr>
          <p:nvPr>
            <p:ph idx="1"/>
          </p:nvPr>
        </p:nvSpPr>
        <p:spPr>
          <a:xfrm>
            <a:off x="368299" y="1501200"/>
            <a:ext cx="5580000" cy="4284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9DE13-3AEC-48AC-857A-888515781B5E}"/>
              </a:ext>
            </a:extLst>
          </p:cNvPr>
          <p:cNvSpPr>
            <a:spLocks noGrp="1"/>
          </p:cNvSpPr>
          <p:nvPr>
            <p:ph type="body" sz="quarter" idx="10" hasCustomPrompt="1"/>
          </p:nvPr>
        </p:nvSpPr>
        <p:spPr>
          <a:xfrm>
            <a:off x="368300" y="5886000"/>
            <a:ext cx="11452225" cy="290513"/>
          </a:xfrm>
        </p:spPr>
        <p:txBody>
          <a:bodyPr lIns="0" tIns="0" rIns="0" bIns="0" anchor="b">
            <a:noAutofit/>
          </a:bodyPr>
          <a:lstStyle>
            <a:lvl1pPr marL="0" indent="0">
              <a:spcBef>
                <a:spcPts val="0"/>
              </a:spcBef>
              <a:buNone/>
              <a:defRPr sz="800"/>
            </a:lvl1pPr>
          </a:lstStyle>
          <a:p>
            <a:pPr lvl="0"/>
            <a:r>
              <a:rPr lang="en-US"/>
              <a:t>Footnotes.</a:t>
            </a:r>
            <a:br>
              <a:rPr lang="en-US"/>
            </a:br>
            <a:r>
              <a:rPr lang="en-US"/>
              <a:t>Footnotes.</a:t>
            </a:r>
          </a:p>
        </p:txBody>
      </p:sp>
      <p:sp>
        <p:nvSpPr>
          <p:cNvPr id="8" name="Content Placeholder 7">
            <a:extLst>
              <a:ext uri="{FF2B5EF4-FFF2-40B4-BE49-F238E27FC236}">
                <a16:creationId xmlns:a16="http://schemas.microsoft.com/office/drawing/2014/main" id="{755F5041-F7F7-4BC3-B7A6-FA626A7AF905}"/>
              </a:ext>
            </a:extLst>
          </p:cNvPr>
          <p:cNvSpPr>
            <a:spLocks noGrp="1"/>
          </p:cNvSpPr>
          <p:nvPr>
            <p:ph sz="quarter" idx="11"/>
          </p:nvPr>
        </p:nvSpPr>
        <p:spPr>
          <a:xfrm>
            <a:off x="6240524" y="1501200"/>
            <a:ext cx="5580000" cy="428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E01A5B18-CB9B-47B7-9B8E-FED996EF759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6068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E7B6-9389-5B43-B263-93DA408A0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3D988C-B80F-FF42-A057-1EE42D85413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C289500F-F743-3842-A700-918B2378DC55}"/>
              </a:ext>
            </a:extLst>
          </p:cNvPr>
          <p:cNvSpPr>
            <a:spLocks noGrp="1"/>
          </p:cNvSpPr>
          <p:nvPr>
            <p:ph type="ftr" sz="quarter" idx="11"/>
          </p:nvPr>
        </p:nvSpPr>
        <p:spPr/>
        <p:txBody>
          <a:bodyPr/>
          <a:lstStyle/>
          <a:p>
            <a:r>
              <a:rPr lang="en-US"/>
              <a:t>No direct DOAC comparisons are possible as there are no head-to-head studies on DOACs. Real-world data collection only permits hypotheses to be generated and does not allow any statements to be made on causality.</a:t>
            </a:r>
          </a:p>
        </p:txBody>
      </p:sp>
      <p:sp>
        <p:nvSpPr>
          <p:cNvPr id="7" name="Slide Number Placeholder 20">
            <a:extLst>
              <a:ext uri="{FF2B5EF4-FFF2-40B4-BE49-F238E27FC236}">
                <a16:creationId xmlns:a16="http://schemas.microsoft.com/office/drawing/2014/main" id="{50AC3267-43C7-45C5-A30C-1A41D8118D76}"/>
              </a:ext>
            </a:extLst>
          </p:cNvPr>
          <p:cNvSpPr>
            <a:spLocks noGrp="1"/>
          </p:cNvSpPr>
          <p:nvPr>
            <p:ph type="sldNum" sz="quarter" idx="12"/>
          </p:nvPr>
        </p:nvSpPr>
        <p:spPr>
          <a:xfrm>
            <a:off x="11440512" y="6341530"/>
            <a:ext cx="406879" cy="365125"/>
          </a:xfrm>
        </p:spPr>
        <p:txBody>
          <a:bodyPr/>
          <a:lstStyle/>
          <a:p>
            <a:fld id="{2749EF22-3C42-854E-8913-6E5EF46A80E9}" type="slidenum">
              <a:rPr lang="en-US" smtClean="0"/>
              <a:pPr/>
              <a:t>‹#›</a:t>
            </a:fld>
            <a:endParaRPr lang="en-US"/>
          </a:p>
        </p:txBody>
      </p:sp>
    </p:spTree>
    <p:extLst>
      <p:ext uri="{BB962C8B-B14F-4D97-AF65-F5344CB8AC3E}">
        <p14:creationId xmlns:p14="http://schemas.microsoft.com/office/powerpoint/2010/main" val="33737519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D2FA-41A5-4FC3-B5F9-7D8E2EBDB04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88776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6006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descr="A picture containing night sky&#10;&#10;Description automatically generated">
            <a:extLst>
              <a:ext uri="{FF2B5EF4-FFF2-40B4-BE49-F238E27FC236}">
                <a16:creationId xmlns:a16="http://schemas.microsoft.com/office/drawing/2014/main" id="{F9F357E3-2469-C2FE-89D0-CCA3A3E028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21"/>
          <p:cNvSpPr>
            <a:spLocks noChangeArrowheads="1"/>
          </p:cNvSpPr>
          <p:nvPr userDrawn="1"/>
        </p:nvSpPr>
        <p:spPr bwMode="blackWhite">
          <a:xfrm>
            <a:off x="1" y="1095376"/>
            <a:ext cx="12700" cy="9525"/>
          </a:xfrm>
          <a:prstGeom prst="rect">
            <a:avLst/>
          </a:prstGeom>
          <a:solidFill>
            <a:srgbClr val="0000CC"/>
          </a:solidFill>
          <a:ln w="19050" algn="ctr">
            <a:noFill/>
            <a:miter lim="800000"/>
            <a:headEnd/>
            <a:tailEnd/>
          </a:ln>
          <a:effectLst/>
        </p:spPr>
        <p:txBody>
          <a:bodyPr wrap="none" lIns="0" tIns="0" rIns="0" bIns="0" anchor="ctr"/>
          <a:lstStyle/>
          <a:p>
            <a:pP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2776066" name="Rectangle 2"/>
          <p:cNvSpPr>
            <a:spLocks noGrp="1" noChangeArrowheads="1"/>
          </p:cNvSpPr>
          <p:nvPr>
            <p:ph type="title"/>
          </p:nvPr>
        </p:nvSpPr>
        <p:spPr>
          <a:xfrm>
            <a:off x="373173" y="3268189"/>
            <a:ext cx="7713552" cy="553998"/>
          </a:xfrm>
          <a:noFill/>
        </p:spPr>
        <p:txBody>
          <a:bodyPr wrap="square" tIns="0" bIns="0" anchor="ctr">
            <a:spAutoFit/>
          </a:bodyPr>
          <a:lstStyle>
            <a:lvl1pPr algn="ctr">
              <a:defRPr sz="3600" b="1" smtClean="0">
                <a:solidFill>
                  <a:schemeClr val="tx1"/>
                </a:solidFill>
                <a:effectLst/>
                <a:latin typeface="Times New Roman" panose="02020603050405020304" pitchFamily="18" charset="0"/>
                <a:cs typeface="Times New Roman" panose="02020603050405020304" pitchFamily="18" charset="0"/>
              </a:defRPr>
            </a:lvl1pPr>
          </a:lstStyle>
          <a:p>
            <a:endParaRPr lang="en-US"/>
          </a:p>
        </p:txBody>
      </p:sp>
      <p:sp>
        <p:nvSpPr>
          <p:cNvPr id="3" name="Text Placeholder 2">
            <a:extLst>
              <a:ext uri="{FF2B5EF4-FFF2-40B4-BE49-F238E27FC236}">
                <a16:creationId xmlns:a16="http://schemas.microsoft.com/office/drawing/2014/main" id="{5DC83FAD-4F28-6C19-4F9B-909AD5305A01}"/>
              </a:ext>
            </a:extLst>
          </p:cNvPr>
          <p:cNvSpPr>
            <a:spLocks noGrp="1"/>
          </p:cNvSpPr>
          <p:nvPr>
            <p:ph type="body" sz="quarter" idx="10"/>
          </p:nvPr>
        </p:nvSpPr>
        <p:spPr>
          <a:xfrm>
            <a:off x="8496300" y="3370283"/>
            <a:ext cx="3272912" cy="361637"/>
          </a:xfrm>
          <a:noFill/>
        </p:spPr>
        <p:txBody>
          <a:bodyPr wrap="square" anchor="ctr" anchorCtr="0">
            <a:spAutoFit/>
          </a:bodyPr>
          <a:lstStyle>
            <a:lvl1pPr marL="0" indent="0" algn="l">
              <a:buFontTx/>
              <a:buNone/>
              <a:defRPr sz="1750" b="0">
                <a:solidFill>
                  <a:schemeClr val="tx1"/>
                </a:solidFill>
                <a:latin typeface="Arial" panose="020B0604020202020204" pitchFamily="34" charset="0"/>
                <a:cs typeface="Arial" panose="020B0604020202020204" pitchFamily="34" charset="0"/>
              </a:defRPr>
            </a:lvl1pPr>
            <a:lvl2pPr marL="284162" indent="0">
              <a:buFontTx/>
              <a:buNone/>
              <a:defRPr/>
            </a:lvl2pPr>
            <a:lvl3pPr marL="671512" indent="0">
              <a:buFontTx/>
              <a:buNone/>
              <a:defRPr/>
            </a:lvl3pPr>
            <a:lvl4pPr marL="969963" indent="0">
              <a:buFontTx/>
              <a:buNone/>
              <a:defRPr/>
            </a:lvl4pPr>
            <a:lvl5pPr marL="1828800" indent="0">
              <a:buFontTx/>
              <a:buNone/>
              <a:defRPr/>
            </a:lvl5pPr>
          </a:lstStyle>
          <a:p>
            <a:pPr lvl="0"/>
            <a:endParaRPr lang="en-US"/>
          </a:p>
        </p:txBody>
      </p:sp>
    </p:spTree>
    <p:custDataLst>
      <p:tags r:id="rId1"/>
    </p:custDataLst>
    <p:extLst>
      <p:ext uri="{BB962C8B-B14F-4D97-AF65-F5344CB8AC3E}">
        <p14:creationId xmlns:p14="http://schemas.microsoft.com/office/powerpoint/2010/main" val="2568974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A7AF39B6-9801-6877-BC71-8E42570128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21"/>
          <p:cNvSpPr>
            <a:spLocks noChangeArrowheads="1"/>
          </p:cNvSpPr>
          <p:nvPr userDrawn="1"/>
        </p:nvSpPr>
        <p:spPr bwMode="blackWhite">
          <a:xfrm>
            <a:off x="1" y="1095376"/>
            <a:ext cx="12700" cy="9525"/>
          </a:xfrm>
          <a:prstGeom prst="rect">
            <a:avLst/>
          </a:prstGeom>
          <a:solidFill>
            <a:srgbClr val="0000CC"/>
          </a:solidFill>
          <a:ln w="19050" algn="ctr">
            <a:noFill/>
            <a:miter lim="800000"/>
            <a:headEnd/>
            <a:tailEnd/>
          </a:ln>
          <a:effectLst/>
        </p:spPr>
        <p:txBody>
          <a:bodyPr wrap="none" lIns="0" tIns="0" rIns="0" bIns="0" anchor="ctr"/>
          <a:lstStyle/>
          <a:p>
            <a:pP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2776066" name="Rectangle 2"/>
          <p:cNvSpPr>
            <a:spLocks noGrp="1" noChangeArrowheads="1"/>
          </p:cNvSpPr>
          <p:nvPr>
            <p:ph type="title"/>
          </p:nvPr>
        </p:nvSpPr>
        <p:spPr>
          <a:xfrm>
            <a:off x="3463144" y="3103947"/>
            <a:ext cx="8324468" cy="523220"/>
          </a:xfrm>
          <a:noFill/>
        </p:spPr>
        <p:txBody>
          <a:bodyPr anchor="ctr" anchorCtr="0">
            <a:spAutoFit/>
          </a:bodyPr>
          <a:lstStyle>
            <a:lvl1pPr algn="l">
              <a:defRPr sz="2800" b="0" smtClean="0">
                <a:solidFill>
                  <a:schemeClr val="tx1"/>
                </a:solidFill>
                <a:effectLst/>
                <a:latin typeface="+mj-lt"/>
                <a:cs typeface="Arial" panose="020B0604020202020204" pitchFamily="34" charset="0"/>
              </a:defRPr>
            </a:lvl1pPr>
          </a:lstStyle>
          <a:p>
            <a:r>
              <a:rPr lang="en-US"/>
              <a:t>Click to edit Master title style</a:t>
            </a:r>
          </a:p>
        </p:txBody>
      </p:sp>
      <p:sp>
        <p:nvSpPr>
          <p:cNvPr id="31" name="Text Placeholder 2">
            <a:extLst>
              <a:ext uri="{FF2B5EF4-FFF2-40B4-BE49-F238E27FC236}">
                <a16:creationId xmlns:a16="http://schemas.microsoft.com/office/drawing/2014/main" id="{C461185C-3AFB-4686-4A38-9850380FDCC2}"/>
              </a:ext>
            </a:extLst>
          </p:cNvPr>
          <p:cNvSpPr>
            <a:spLocks noGrp="1"/>
          </p:cNvSpPr>
          <p:nvPr>
            <p:ph type="body" sz="quarter" idx="10"/>
          </p:nvPr>
        </p:nvSpPr>
        <p:spPr>
          <a:xfrm>
            <a:off x="3463144" y="4317721"/>
            <a:ext cx="8315414" cy="338554"/>
          </a:xfrm>
          <a:noFill/>
        </p:spPr>
        <p:txBody>
          <a:bodyPr>
            <a:spAutoFit/>
          </a:bodyPr>
          <a:lstStyle>
            <a:lvl1pPr marL="0" indent="0" algn="l">
              <a:buFontTx/>
              <a:buNone/>
              <a:defRPr sz="1600">
                <a:solidFill>
                  <a:schemeClr val="tx1"/>
                </a:solidFill>
                <a:latin typeface="Arial" panose="020B0604020202020204" pitchFamily="34" charset="0"/>
                <a:cs typeface="Arial" panose="020B0604020202020204" pitchFamily="34" charset="0"/>
              </a:defRPr>
            </a:lvl1pPr>
            <a:lvl2pPr marL="284162" indent="0">
              <a:buFontTx/>
              <a:buNone/>
              <a:defRPr/>
            </a:lvl2pPr>
            <a:lvl3pPr marL="671512" indent="0">
              <a:buFontTx/>
              <a:buNone/>
              <a:defRPr/>
            </a:lvl3pPr>
            <a:lvl4pPr marL="969963" indent="0">
              <a:buFontTx/>
              <a:buNone/>
              <a:defRPr/>
            </a:lvl4pPr>
            <a:lvl5pPr marL="1828800" indent="0">
              <a:buFontTx/>
              <a:buNone/>
              <a:defRPr/>
            </a:lvl5pPr>
          </a:lstStyle>
          <a:p>
            <a:pPr lvl="0"/>
            <a:r>
              <a:rPr lang="en-US"/>
              <a:t>Click to edit Master text style</a:t>
            </a:r>
          </a:p>
        </p:txBody>
      </p:sp>
    </p:spTree>
    <p:custDataLst>
      <p:tags r:id="rId1"/>
    </p:custDataLst>
    <p:extLst>
      <p:ext uri="{BB962C8B-B14F-4D97-AF65-F5344CB8AC3E}">
        <p14:creationId xmlns:p14="http://schemas.microsoft.com/office/powerpoint/2010/main" val="462830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1AD014-E6D7-BB9F-21AD-264861A14FE1}"/>
              </a:ext>
            </a:extLst>
          </p:cNvPr>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FC814236-6B1E-6C1B-5FB8-554809177639}"/>
              </a:ext>
            </a:extLst>
          </p:cNvPr>
          <p:cNvSpPr>
            <a:spLocks noGrp="1"/>
          </p:cNvSpPr>
          <p:nvPr>
            <p:ph type="sldNum" sz="quarter" idx="4"/>
          </p:nvPr>
        </p:nvSpPr>
        <p:spPr>
          <a:xfrm>
            <a:off x="11308701" y="6647925"/>
            <a:ext cx="809690" cy="153888"/>
          </a:xfrm>
          <a:prstGeom prst="rect">
            <a:avLst/>
          </a:prstGeom>
        </p:spPr>
        <p:txBody>
          <a:bodyPr vert="horz" wrap="square" lIns="0" tIns="0" rIns="0" bIns="0" rtlCol="0" anchor="ctr">
            <a:spAutoFit/>
          </a:bodyPr>
          <a:lstStyle>
            <a:lvl1pPr algn="r">
              <a:defRPr sz="1000">
                <a:solidFill>
                  <a:schemeClr val="bg2"/>
                </a:solidFill>
              </a:defRPr>
            </a:lvl1pPr>
          </a:lstStyle>
          <a:p>
            <a:fld id="{1FE55FE1-14D6-4E0C-911C-D83186A362DD}" type="slidenum">
              <a:rPr lang="en-US" smtClean="0"/>
              <a:pPr/>
              <a:t>‹#›</a:t>
            </a:fld>
            <a:endParaRPr lang="en-US"/>
          </a:p>
        </p:txBody>
      </p:sp>
    </p:spTree>
    <p:custDataLst>
      <p:tags r:id="rId1"/>
    </p:custDataLst>
    <p:extLst>
      <p:ext uri="{BB962C8B-B14F-4D97-AF65-F5344CB8AC3E}">
        <p14:creationId xmlns:p14="http://schemas.microsoft.com/office/powerpoint/2010/main" val="3164833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5052A4A-D45A-84EC-982C-77E8B46374F7}"/>
              </a:ext>
            </a:extLst>
          </p:cNvPr>
          <p:cNvSpPr>
            <a:spLocks noGrp="1"/>
          </p:cNvSpPr>
          <p:nvPr>
            <p:ph sz="quarter" idx="10"/>
          </p:nvPr>
        </p:nvSpPr>
        <p:spPr>
          <a:xfrm>
            <a:off x="360362" y="1458913"/>
            <a:ext cx="11488737"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5">
            <a:extLst>
              <a:ext uri="{FF2B5EF4-FFF2-40B4-BE49-F238E27FC236}">
                <a16:creationId xmlns:a16="http://schemas.microsoft.com/office/drawing/2014/main" id="{DF34FFA6-2738-2C76-550A-97799DF29A38}"/>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4D89CB22-CB94-B429-E05C-DFAFA77B5C1F}"/>
              </a:ext>
            </a:extLst>
          </p:cNvPr>
          <p:cNvSpPr>
            <a:spLocks noGrp="1"/>
          </p:cNvSpPr>
          <p:nvPr>
            <p:ph type="sldNum" sz="quarter" idx="4"/>
          </p:nvPr>
        </p:nvSpPr>
        <p:spPr>
          <a:xfrm>
            <a:off x="11308701" y="6647925"/>
            <a:ext cx="809690" cy="153888"/>
          </a:xfrm>
          <a:prstGeom prst="rect">
            <a:avLst/>
          </a:prstGeom>
        </p:spPr>
        <p:txBody>
          <a:bodyPr vert="horz" wrap="square" lIns="0" tIns="0" rIns="0" bIns="0" rtlCol="0" anchor="ctr">
            <a:spAutoFit/>
          </a:bodyPr>
          <a:lstStyle>
            <a:lvl1pPr algn="r">
              <a:defRPr sz="1000">
                <a:solidFill>
                  <a:schemeClr val="bg2"/>
                </a:solidFill>
              </a:defRPr>
            </a:lvl1pPr>
          </a:lstStyle>
          <a:p>
            <a:fld id="{1FE55FE1-14D6-4E0C-911C-D83186A362DD}" type="slidenum">
              <a:rPr lang="en-US" smtClean="0"/>
              <a:pPr/>
              <a:t>‹#›</a:t>
            </a:fld>
            <a:endParaRPr lang="en-US"/>
          </a:p>
        </p:txBody>
      </p:sp>
    </p:spTree>
    <p:custDataLst>
      <p:tags r:id="rId1"/>
    </p:custDataLst>
    <p:extLst>
      <p:ext uri="{BB962C8B-B14F-4D97-AF65-F5344CB8AC3E}">
        <p14:creationId xmlns:p14="http://schemas.microsoft.com/office/powerpoint/2010/main" val="1652914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70A3C3-4BBD-7795-B66B-4F53B3BB11D7}"/>
              </a:ext>
            </a:extLst>
          </p:cNvPr>
          <p:cNvSpPr>
            <a:spLocks noGrp="1"/>
          </p:cNvSpPr>
          <p:nvPr>
            <p:ph type="sldNum" sz="quarter" idx="10"/>
          </p:nvPr>
        </p:nvSpPr>
        <p:spPr/>
        <p:txBody>
          <a:bodyPr/>
          <a:lstStyle/>
          <a:p>
            <a:fld id="{1FE55FE1-14D6-4E0C-911C-D83186A362DD}" type="slidenum">
              <a:rPr lang="en-US" smtClean="0"/>
              <a:pPr/>
              <a:t>‹#›</a:t>
            </a:fld>
            <a:endParaRPr lang="en-US"/>
          </a:p>
        </p:txBody>
      </p:sp>
    </p:spTree>
    <p:extLst>
      <p:ext uri="{BB962C8B-B14F-4D97-AF65-F5344CB8AC3E}">
        <p14:creationId xmlns:p14="http://schemas.microsoft.com/office/powerpoint/2010/main" val="4178493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CCABC-3CE6-447E-B316-A7F7AAAA4FE4}"/>
              </a:ext>
            </a:extLst>
          </p:cNvPr>
          <p:cNvSpPr>
            <a:spLocks noGrp="1"/>
          </p:cNvSpPr>
          <p:nvPr>
            <p:ph type="ctrTitle" hasCustomPrompt="1"/>
          </p:nvPr>
        </p:nvSpPr>
        <p:spPr>
          <a:xfrm>
            <a:off x="374400" y="2599201"/>
            <a:ext cx="6169403" cy="1072515"/>
          </a:xfrm>
        </p:spPr>
        <p:txBody>
          <a:bodyPr anchor="ctr">
            <a:noAutofit/>
          </a:bodyPr>
          <a:lstStyle>
            <a:lvl1pPr algn="l">
              <a:lnSpc>
                <a:spcPct val="90000"/>
              </a:lnSpc>
              <a:defRPr sz="4400">
                <a:solidFill>
                  <a:schemeClr val="accent1"/>
                </a:solidFill>
                <a:latin typeface="+mn-lt"/>
              </a:defRPr>
            </a:lvl1pPr>
          </a:lstStyle>
          <a:p>
            <a:r>
              <a:rPr lang="en-US"/>
              <a:t>Click to edit Master </a:t>
            </a:r>
            <a:br>
              <a:rPr lang="en-US"/>
            </a:br>
            <a:r>
              <a:rPr lang="en-US"/>
              <a:t>title style</a:t>
            </a:r>
            <a:endParaRPr lang="en-GB"/>
          </a:p>
        </p:txBody>
      </p:sp>
      <p:sp>
        <p:nvSpPr>
          <p:cNvPr id="3" name="Subtitle 2">
            <a:extLst>
              <a:ext uri="{FF2B5EF4-FFF2-40B4-BE49-F238E27FC236}">
                <a16:creationId xmlns:a16="http://schemas.microsoft.com/office/drawing/2014/main" id="{4B6C11CA-569E-4B16-8E67-1ED6A465E483}"/>
              </a:ext>
            </a:extLst>
          </p:cNvPr>
          <p:cNvSpPr>
            <a:spLocks noGrp="1"/>
          </p:cNvSpPr>
          <p:nvPr>
            <p:ph type="subTitle" idx="1"/>
          </p:nvPr>
        </p:nvSpPr>
        <p:spPr>
          <a:xfrm>
            <a:off x="374402" y="3938649"/>
            <a:ext cx="5722143" cy="1655763"/>
          </a:xfrm>
        </p:spPr>
        <p:txBody>
          <a:bodyPr>
            <a:noAutofit/>
          </a:bodyPr>
          <a:lstStyle>
            <a:lvl1pPr marL="0" indent="0" algn="l">
              <a:buNone/>
              <a:defRPr sz="240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16" name="Rectangle 15">
            <a:extLst>
              <a:ext uri="{FF2B5EF4-FFF2-40B4-BE49-F238E27FC236}">
                <a16:creationId xmlns:a16="http://schemas.microsoft.com/office/drawing/2014/main" id="{F5E58F2A-BA0B-4356-8776-49952DD2BE35}"/>
              </a:ext>
            </a:extLst>
          </p:cNvPr>
          <p:cNvSpPr/>
          <p:nvPr userDrawn="1"/>
        </p:nvSpPr>
        <p:spPr>
          <a:xfrm>
            <a:off x="0" y="2599200"/>
            <a:ext cx="183600" cy="107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2400" err="1"/>
          </a:p>
        </p:txBody>
      </p:sp>
      <p:pic>
        <p:nvPicPr>
          <p:cNvPr id="15" name="Graphic 14">
            <a:extLst>
              <a:ext uri="{FF2B5EF4-FFF2-40B4-BE49-F238E27FC236}">
                <a16:creationId xmlns:a16="http://schemas.microsoft.com/office/drawing/2014/main" id="{F36B5F08-C334-4B60-A1BB-5657A01067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30861" y="6444799"/>
            <a:ext cx="4412872" cy="291600"/>
          </a:xfrm>
          <a:prstGeom prst="rect">
            <a:avLst/>
          </a:prstGeom>
        </p:spPr>
      </p:pic>
    </p:spTree>
    <p:extLst>
      <p:ext uri="{BB962C8B-B14F-4D97-AF65-F5344CB8AC3E}">
        <p14:creationId xmlns:p14="http://schemas.microsoft.com/office/powerpoint/2010/main" val="881255556"/>
      </p:ext>
    </p:extLst>
  </p:cSld>
  <p:clrMapOvr>
    <a:masterClrMapping/>
  </p:clrMapOvr>
  <p:extLst>
    <p:ext uri="{DCECCB84-F9BA-43D5-87BE-67443E8EF086}">
      <p15:sldGuideLst xmlns:p15="http://schemas.microsoft.com/office/powerpoint/2012/main">
        <p15:guide id="5" pos="688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B363E4A0-F314-4D6F-B36B-1298703DDF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2" y="0"/>
            <a:ext cx="12188999" cy="6858000"/>
          </a:xfrm>
          <a:prstGeom prst="rect">
            <a:avLst/>
          </a:prstGeom>
        </p:spPr>
      </p:pic>
      <p:pic>
        <p:nvPicPr>
          <p:cNvPr id="7" name="Graphic 6">
            <a:extLst>
              <a:ext uri="{FF2B5EF4-FFF2-40B4-BE49-F238E27FC236}">
                <a16:creationId xmlns:a16="http://schemas.microsoft.com/office/drawing/2014/main" id="{03B22B01-A202-41A9-B57C-51F81DEF30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01203" y="5825671"/>
            <a:ext cx="7589595" cy="501516"/>
          </a:xfrm>
          <a:prstGeom prst="rect">
            <a:avLst/>
          </a:prstGeom>
        </p:spPr>
      </p:pic>
      <p:grpSp>
        <p:nvGrpSpPr>
          <p:cNvPr id="60" name="Group 59">
            <a:extLst>
              <a:ext uri="{FF2B5EF4-FFF2-40B4-BE49-F238E27FC236}">
                <a16:creationId xmlns:a16="http://schemas.microsoft.com/office/drawing/2014/main" id="{E7FE5B7E-FCE3-4B7E-81EA-69FAD815FE5B}"/>
              </a:ext>
            </a:extLst>
          </p:cNvPr>
          <p:cNvGrpSpPr/>
          <p:nvPr userDrawn="1"/>
        </p:nvGrpSpPr>
        <p:grpSpPr>
          <a:xfrm>
            <a:off x="8178801" y="1399320"/>
            <a:ext cx="727201" cy="727200"/>
            <a:chOff x="8178800" y="1399320"/>
            <a:chExt cx="727201" cy="727200"/>
          </a:xfrm>
        </p:grpSpPr>
        <p:pic>
          <p:nvPicPr>
            <p:cNvPr id="8" name="Picture 7" descr="A blue planet in space&#10;&#10;Description automatically generated with low confidence">
              <a:extLst>
                <a:ext uri="{FF2B5EF4-FFF2-40B4-BE49-F238E27FC236}">
                  <a16:creationId xmlns:a16="http://schemas.microsoft.com/office/drawing/2014/main" id="{F835830A-72EB-491B-BBDD-4338502C5818}"/>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8178800" y="1399320"/>
              <a:ext cx="727201" cy="727200"/>
            </a:xfrm>
            <a:prstGeom prst="rect">
              <a:avLst/>
            </a:prstGeom>
          </p:spPr>
        </p:pic>
        <p:grpSp>
          <p:nvGrpSpPr>
            <p:cNvPr id="9" name="Graphic 7">
              <a:extLst>
                <a:ext uri="{FF2B5EF4-FFF2-40B4-BE49-F238E27FC236}">
                  <a16:creationId xmlns:a16="http://schemas.microsoft.com/office/drawing/2014/main" id="{A59ADA0C-30CD-4C16-A09B-3BA9A7206612}"/>
                </a:ext>
              </a:extLst>
            </p:cNvPr>
            <p:cNvGrpSpPr>
              <a:grpSpLocks noChangeAspect="1"/>
            </p:cNvGrpSpPr>
            <p:nvPr userDrawn="1"/>
          </p:nvGrpSpPr>
          <p:grpSpPr>
            <a:xfrm>
              <a:off x="8411504" y="1605580"/>
              <a:ext cx="261792" cy="285418"/>
              <a:chOff x="7917527" y="-119286"/>
              <a:chExt cx="478771" cy="521970"/>
            </a:xfrm>
            <a:noFill/>
          </p:grpSpPr>
          <p:sp>
            <p:nvSpPr>
              <p:cNvPr id="10" name="Freeform: Shape 9">
                <a:extLst>
                  <a:ext uri="{FF2B5EF4-FFF2-40B4-BE49-F238E27FC236}">
                    <a16:creationId xmlns:a16="http://schemas.microsoft.com/office/drawing/2014/main" id="{66688628-AB78-4BCD-BD10-4D6F53E1CF23}"/>
                  </a:ext>
                </a:extLst>
              </p:cNvPr>
              <p:cNvSpPr/>
              <p:nvPr/>
            </p:nvSpPr>
            <p:spPr>
              <a:xfrm>
                <a:off x="7917527" y="-119286"/>
                <a:ext cx="478771" cy="521970"/>
              </a:xfrm>
              <a:custGeom>
                <a:avLst/>
                <a:gdLst>
                  <a:gd name="connsiteX0" fmla="*/ 240627 w 478771"/>
                  <a:gd name="connsiteY0" fmla="*/ 434340 h 521970"/>
                  <a:gd name="connsiteX1" fmla="*/ 240627 w 478771"/>
                  <a:gd name="connsiteY1" fmla="*/ 437198 h 521970"/>
                  <a:gd name="connsiteX2" fmla="*/ 175857 w 478771"/>
                  <a:gd name="connsiteY2" fmla="*/ 501968 h 521970"/>
                  <a:gd name="connsiteX3" fmla="*/ 97752 w 478771"/>
                  <a:gd name="connsiteY3" fmla="*/ 501968 h 521970"/>
                  <a:gd name="connsiteX4" fmla="*/ 68224 w 478771"/>
                  <a:gd name="connsiteY4" fmla="*/ 477203 h 521970"/>
                  <a:gd name="connsiteX5" fmla="*/ 53937 w 478771"/>
                  <a:gd name="connsiteY5" fmla="*/ 392430 h 521970"/>
                  <a:gd name="connsiteX6" fmla="*/ 41554 w 478771"/>
                  <a:gd name="connsiteY6" fmla="*/ 376238 h 521970"/>
                  <a:gd name="connsiteX7" fmla="*/ 6312 w 478771"/>
                  <a:gd name="connsiteY7" fmla="*/ 358140 h 521970"/>
                  <a:gd name="connsiteX8" fmla="*/ 597 w 478771"/>
                  <a:gd name="connsiteY8" fmla="*/ 344805 h 521970"/>
                  <a:gd name="connsiteX9" fmla="*/ 35839 w 478771"/>
                  <a:gd name="connsiteY9" fmla="*/ 253365 h 521970"/>
                  <a:gd name="connsiteX10" fmla="*/ 38697 w 478771"/>
                  <a:gd name="connsiteY10" fmla="*/ 238125 h 521970"/>
                  <a:gd name="connsiteX11" fmla="*/ 252057 w 478771"/>
                  <a:gd name="connsiteY11" fmla="*/ 0 h 521970"/>
                  <a:gd name="connsiteX12" fmla="*/ 478752 w 478771"/>
                  <a:gd name="connsiteY12" fmla="*/ 226695 h 521970"/>
                  <a:gd name="connsiteX13" fmla="*/ 446367 w 478771"/>
                  <a:gd name="connsiteY13" fmla="*/ 336233 h 521970"/>
                  <a:gd name="connsiteX14" fmla="*/ 420649 w 478771"/>
                  <a:gd name="connsiteY14" fmla="*/ 52197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771" h="521970">
                    <a:moveTo>
                      <a:pt x="240627" y="434340"/>
                    </a:moveTo>
                    <a:lnTo>
                      <a:pt x="240627" y="437198"/>
                    </a:lnTo>
                    <a:cubicBezTo>
                      <a:pt x="240627" y="473393"/>
                      <a:pt x="211099" y="501968"/>
                      <a:pt x="175857" y="501968"/>
                    </a:cubicBezTo>
                    <a:lnTo>
                      <a:pt x="97752" y="501968"/>
                    </a:lnTo>
                    <a:cubicBezTo>
                      <a:pt x="83464" y="501968"/>
                      <a:pt x="71082" y="491490"/>
                      <a:pt x="68224" y="477203"/>
                    </a:cubicBezTo>
                    <a:lnTo>
                      <a:pt x="53937" y="392430"/>
                    </a:lnTo>
                    <a:cubicBezTo>
                      <a:pt x="52984" y="384810"/>
                      <a:pt x="48222" y="379095"/>
                      <a:pt x="41554" y="376238"/>
                    </a:cubicBezTo>
                    <a:lnTo>
                      <a:pt x="6312" y="358140"/>
                    </a:lnTo>
                    <a:cubicBezTo>
                      <a:pt x="1549" y="355283"/>
                      <a:pt x="-1308" y="349568"/>
                      <a:pt x="597" y="344805"/>
                    </a:cubicBezTo>
                    <a:lnTo>
                      <a:pt x="35839" y="253365"/>
                    </a:lnTo>
                    <a:cubicBezTo>
                      <a:pt x="37744" y="248603"/>
                      <a:pt x="38697" y="243840"/>
                      <a:pt x="38697" y="238125"/>
                    </a:cubicBezTo>
                    <a:cubicBezTo>
                      <a:pt x="37744" y="197168"/>
                      <a:pt x="42507" y="0"/>
                      <a:pt x="252057" y="0"/>
                    </a:cubicBezTo>
                    <a:cubicBezTo>
                      <a:pt x="485419" y="0"/>
                      <a:pt x="478752" y="226695"/>
                      <a:pt x="478752" y="226695"/>
                    </a:cubicBezTo>
                    <a:cubicBezTo>
                      <a:pt x="478752" y="226695"/>
                      <a:pt x="479704" y="289560"/>
                      <a:pt x="446367" y="336233"/>
                    </a:cubicBezTo>
                    <a:cubicBezTo>
                      <a:pt x="413029" y="382905"/>
                      <a:pt x="420649" y="521970"/>
                      <a:pt x="420649" y="521970"/>
                    </a:cubicBezTo>
                  </a:path>
                </a:pathLst>
              </a:custGeom>
              <a:noFill/>
              <a:ln w="12700" cap="rnd">
                <a:solidFill>
                  <a:schemeClr val="bg1"/>
                </a:solidFill>
                <a:prstDash val="solid"/>
                <a:miter/>
              </a:ln>
            </p:spPr>
            <p:txBody>
              <a:bodyPr rtlCol="0" anchor="ctr"/>
              <a:lstStyle/>
              <a:p>
                <a:endParaRPr lang="en-GB" sz="2400"/>
              </a:p>
            </p:txBody>
          </p:sp>
          <p:grpSp>
            <p:nvGrpSpPr>
              <p:cNvPr id="11" name="Graphic 7">
                <a:extLst>
                  <a:ext uri="{FF2B5EF4-FFF2-40B4-BE49-F238E27FC236}">
                    <a16:creationId xmlns:a16="http://schemas.microsoft.com/office/drawing/2014/main" id="{E06156E2-DBD8-4A2B-BF9C-140000181B41}"/>
                  </a:ext>
                </a:extLst>
              </p:cNvPr>
              <p:cNvGrpSpPr/>
              <p:nvPr/>
            </p:nvGrpSpPr>
            <p:grpSpPr>
              <a:xfrm>
                <a:off x="8023851" y="-59279"/>
                <a:ext cx="316230" cy="260984"/>
                <a:chOff x="8023851" y="-59279"/>
                <a:chExt cx="316230" cy="260984"/>
              </a:xfrm>
              <a:noFill/>
            </p:grpSpPr>
            <p:sp>
              <p:nvSpPr>
                <p:cNvPr id="12" name="Freeform: Shape 11">
                  <a:extLst>
                    <a:ext uri="{FF2B5EF4-FFF2-40B4-BE49-F238E27FC236}">
                      <a16:creationId xmlns:a16="http://schemas.microsoft.com/office/drawing/2014/main" id="{C36C078D-BA2F-4363-A963-C21C0DBC445B}"/>
                    </a:ext>
                  </a:extLst>
                </p:cNvPr>
                <p:cNvSpPr/>
                <p:nvPr/>
              </p:nvSpPr>
              <p:spPr>
                <a:xfrm>
                  <a:off x="8121006" y="74070"/>
                  <a:ext cx="125729" cy="127634"/>
                </a:xfrm>
                <a:custGeom>
                  <a:avLst/>
                  <a:gdLst>
                    <a:gd name="connsiteX0" fmla="*/ 125730 w 125729"/>
                    <a:gd name="connsiteY0" fmla="*/ 127635 h 127634"/>
                    <a:gd name="connsiteX1" fmla="*/ 125730 w 125729"/>
                    <a:gd name="connsiteY1" fmla="*/ 100013 h 127634"/>
                    <a:gd name="connsiteX2" fmla="*/ 92392 w 125729"/>
                    <a:gd name="connsiteY2" fmla="*/ 66675 h 127634"/>
                    <a:gd name="connsiteX3" fmla="*/ 33338 w 125729"/>
                    <a:gd name="connsiteY3" fmla="*/ 66675 h 127634"/>
                    <a:gd name="connsiteX4" fmla="*/ 0 w 125729"/>
                    <a:gd name="connsiteY4" fmla="*/ 33338 h 127634"/>
                    <a:gd name="connsiteX5" fmla="*/ 33338 w 125729"/>
                    <a:gd name="connsiteY5" fmla="*/ 0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29" h="127634">
                      <a:moveTo>
                        <a:pt x="125730" y="127635"/>
                      </a:moveTo>
                      <a:lnTo>
                        <a:pt x="125730" y="100013"/>
                      </a:lnTo>
                      <a:cubicBezTo>
                        <a:pt x="125730" y="81915"/>
                        <a:pt x="110490" y="66675"/>
                        <a:pt x="92392" y="66675"/>
                      </a:cubicBezTo>
                      <a:lnTo>
                        <a:pt x="33338" y="66675"/>
                      </a:lnTo>
                      <a:cubicBezTo>
                        <a:pt x="15240" y="66675"/>
                        <a:pt x="0" y="51435"/>
                        <a:pt x="0" y="33338"/>
                      </a:cubicBezTo>
                      <a:cubicBezTo>
                        <a:pt x="0" y="15240"/>
                        <a:pt x="15240" y="0"/>
                        <a:pt x="33338" y="0"/>
                      </a:cubicBezTo>
                    </a:path>
                  </a:pathLst>
                </a:custGeom>
                <a:noFill/>
                <a:ln w="12700" cap="rnd">
                  <a:solidFill>
                    <a:schemeClr val="bg1"/>
                  </a:solidFill>
                  <a:prstDash val="solid"/>
                  <a:miter/>
                </a:ln>
              </p:spPr>
              <p:txBody>
                <a:bodyPr rtlCol="0" anchor="ctr"/>
                <a:lstStyle/>
                <a:p>
                  <a:endParaRPr lang="en-GB" sz="2400"/>
                </a:p>
              </p:txBody>
            </p:sp>
            <p:sp>
              <p:nvSpPr>
                <p:cNvPr id="13" name="Freeform: Shape 12">
                  <a:extLst>
                    <a:ext uri="{FF2B5EF4-FFF2-40B4-BE49-F238E27FC236}">
                      <a16:creationId xmlns:a16="http://schemas.microsoft.com/office/drawing/2014/main" id="{5D9E8121-EE37-488F-84D0-395A7B1D82CB}"/>
                    </a:ext>
                  </a:extLst>
                </p:cNvPr>
                <p:cNvSpPr/>
                <p:nvPr/>
              </p:nvSpPr>
              <p:spPr>
                <a:xfrm>
                  <a:off x="8138151" y="15446"/>
                  <a:ext cx="56718" cy="40526"/>
                </a:xfrm>
                <a:custGeom>
                  <a:avLst/>
                  <a:gdLst>
                    <a:gd name="connsiteX0" fmla="*/ 0 w 56718"/>
                    <a:gd name="connsiteY0" fmla="*/ 18619 h 40526"/>
                    <a:gd name="connsiteX1" fmla="*/ 38100 w 56718"/>
                    <a:gd name="connsiteY1" fmla="*/ 2426 h 40526"/>
                    <a:gd name="connsiteX2" fmla="*/ 54293 w 56718"/>
                    <a:gd name="connsiteY2" fmla="*/ 40526 h 40526"/>
                  </a:gdLst>
                  <a:ahLst/>
                  <a:cxnLst>
                    <a:cxn ang="0">
                      <a:pos x="connsiteX0" y="connsiteY0"/>
                    </a:cxn>
                    <a:cxn ang="0">
                      <a:pos x="connsiteX1" y="connsiteY1"/>
                    </a:cxn>
                    <a:cxn ang="0">
                      <a:pos x="connsiteX2" y="connsiteY2"/>
                    </a:cxn>
                  </a:cxnLst>
                  <a:rect l="l" t="t" r="r" b="b"/>
                  <a:pathLst>
                    <a:path w="56718" h="40526">
                      <a:moveTo>
                        <a:pt x="0" y="18619"/>
                      </a:moveTo>
                      <a:cubicBezTo>
                        <a:pt x="5715" y="3379"/>
                        <a:pt x="22860" y="-4241"/>
                        <a:pt x="38100" y="2426"/>
                      </a:cubicBezTo>
                      <a:cubicBezTo>
                        <a:pt x="53340" y="8141"/>
                        <a:pt x="60960" y="25286"/>
                        <a:pt x="54293" y="40526"/>
                      </a:cubicBezTo>
                    </a:path>
                  </a:pathLst>
                </a:custGeom>
                <a:noFill/>
                <a:ln w="12700" cap="rnd">
                  <a:solidFill>
                    <a:schemeClr val="bg1"/>
                  </a:solidFill>
                  <a:prstDash val="solid"/>
                  <a:miter/>
                </a:ln>
              </p:spPr>
              <p:txBody>
                <a:bodyPr rtlCol="0" anchor="ctr"/>
                <a:lstStyle/>
                <a:p>
                  <a:endParaRPr lang="en-GB" sz="2400"/>
                </a:p>
              </p:txBody>
            </p:sp>
            <p:sp>
              <p:nvSpPr>
                <p:cNvPr id="14" name="Freeform: Shape 13">
                  <a:extLst>
                    <a:ext uri="{FF2B5EF4-FFF2-40B4-BE49-F238E27FC236}">
                      <a16:creationId xmlns:a16="http://schemas.microsoft.com/office/drawing/2014/main" id="{2B2810B8-E2C4-4D9E-9F9B-1D6FA87A4F1A}"/>
                    </a:ext>
                  </a:extLst>
                </p:cNvPr>
                <p:cNvSpPr/>
                <p:nvPr/>
              </p:nvSpPr>
              <p:spPr>
                <a:xfrm>
                  <a:off x="8023851" y="4538"/>
                  <a:ext cx="97154" cy="108584"/>
                </a:xfrm>
                <a:custGeom>
                  <a:avLst/>
                  <a:gdLst>
                    <a:gd name="connsiteX0" fmla="*/ 54292 w 97154"/>
                    <a:gd name="connsiteY0" fmla="*/ 0 h 108584"/>
                    <a:gd name="connsiteX1" fmla="*/ 0 w 97154"/>
                    <a:gd name="connsiteY1" fmla="*/ 54292 h 108584"/>
                    <a:gd name="connsiteX2" fmla="*/ 54292 w 97154"/>
                    <a:gd name="connsiteY2" fmla="*/ 108585 h 108584"/>
                    <a:gd name="connsiteX3" fmla="*/ 97155 w 97154"/>
                    <a:gd name="connsiteY3" fmla="*/ 108585 h 108584"/>
                  </a:gdLst>
                  <a:ahLst/>
                  <a:cxnLst>
                    <a:cxn ang="0">
                      <a:pos x="connsiteX0" y="connsiteY0"/>
                    </a:cxn>
                    <a:cxn ang="0">
                      <a:pos x="connsiteX1" y="connsiteY1"/>
                    </a:cxn>
                    <a:cxn ang="0">
                      <a:pos x="connsiteX2" y="connsiteY2"/>
                    </a:cxn>
                    <a:cxn ang="0">
                      <a:pos x="connsiteX3" y="connsiteY3"/>
                    </a:cxn>
                  </a:cxnLst>
                  <a:rect l="l" t="t" r="r" b="b"/>
                  <a:pathLst>
                    <a:path w="97154" h="108584">
                      <a:moveTo>
                        <a:pt x="54292" y="0"/>
                      </a:moveTo>
                      <a:cubicBezTo>
                        <a:pt x="24765" y="0"/>
                        <a:pt x="0" y="23813"/>
                        <a:pt x="0" y="54292"/>
                      </a:cubicBezTo>
                      <a:cubicBezTo>
                        <a:pt x="0" y="83820"/>
                        <a:pt x="23813" y="108585"/>
                        <a:pt x="54292" y="108585"/>
                      </a:cubicBezTo>
                      <a:lnTo>
                        <a:pt x="97155" y="108585"/>
                      </a:lnTo>
                    </a:path>
                  </a:pathLst>
                </a:custGeom>
                <a:noFill/>
                <a:ln w="12700" cap="rnd">
                  <a:solidFill>
                    <a:schemeClr val="bg1"/>
                  </a:solidFill>
                  <a:prstDash val="solid"/>
                  <a:miter/>
                </a:ln>
              </p:spPr>
              <p:txBody>
                <a:bodyPr rtlCol="0" anchor="ctr"/>
                <a:lstStyle/>
                <a:p>
                  <a:endParaRPr lang="en-GB" sz="2400"/>
                </a:p>
              </p:txBody>
            </p:sp>
            <p:sp>
              <p:nvSpPr>
                <p:cNvPr id="15" name="Freeform: Shape 14">
                  <a:extLst>
                    <a:ext uri="{FF2B5EF4-FFF2-40B4-BE49-F238E27FC236}">
                      <a16:creationId xmlns:a16="http://schemas.microsoft.com/office/drawing/2014/main" id="{D52F644F-8322-4C15-97BC-1D0F76002CB7}"/>
                    </a:ext>
                  </a:extLst>
                </p:cNvPr>
                <p:cNvSpPr/>
                <p:nvPr/>
              </p:nvSpPr>
              <p:spPr>
                <a:xfrm>
                  <a:off x="8207684" y="50257"/>
                  <a:ext cx="50973" cy="50021"/>
                </a:xfrm>
                <a:custGeom>
                  <a:avLst/>
                  <a:gdLst>
                    <a:gd name="connsiteX0" fmla="*/ 42863 w 50973"/>
                    <a:gd name="connsiteY0" fmla="*/ 0 h 50021"/>
                    <a:gd name="connsiteX1" fmla="*/ 41910 w 50973"/>
                    <a:gd name="connsiteY1" fmla="*/ 41910 h 50021"/>
                    <a:gd name="connsiteX2" fmla="*/ 0 w 50973"/>
                    <a:gd name="connsiteY2" fmla="*/ 40958 h 50021"/>
                  </a:gdLst>
                  <a:ahLst/>
                  <a:cxnLst>
                    <a:cxn ang="0">
                      <a:pos x="connsiteX0" y="connsiteY0"/>
                    </a:cxn>
                    <a:cxn ang="0">
                      <a:pos x="connsiteX1" y="connsiteY1"/>
                    </a:cxn>
                    <a:cxn ang="0">
                      <a:pos x="connsiteX2" y="connsiteY2"/>
                    </a:cxn>
                  </a:cxnLst>
                  <a:rect l="l" t="t" r="r" b="b"/>
                  <a:pathLst>
                    <a:path w="50973" h="50021">
                      <a:moveTo>
                        <a:pt x="42863" y="0"/>
                      </a:moveTo>
                      <a:cubicBezTo>
                        <a:pt x="54293" y="11430"/>
                        <a:pt x="53340" y="30480"/>
                        <a:pt x="41910" y="41910"/>
                      </a:cubicBezTo>
                      <a:cubicBezTo>
                        <a:pt x="30480" y="53340"/>
                        <a:pt x="11430" y="52388"/>
                        <a:pt x="0" y="40958"/>
                      </a:cubicBezTo>
                    </a:path>
                  </a:pathLst>
                </a:custGeom>
                <a:noFill/>
                <a:ln w="12700" cap="rnd">
                  <a:solidFill>
                    <a:schemeClr val="bg1"/>
                  </a:solidFill>
                  <a:prstDash val="solid"/>
                  <a:miter/>
                </a:ln>
              </p:spPr>
              <p:txBody>
                <a:bodyPr rtlCol="0" anchor="ctr"/>
                <a:lstStyle/>
                <a:p>
                  <a:endParaRPr lang="en-GB" sz="2400"/>
                </a:p>
              </p:txBody>
            </p:sp>
            <p:sp>
              <p:nvSpPr>
                <p:cNvPr id="16" name="Freeform: Shape 15">
                  <a:extLst>
                    <a:ext uri="{FF2B5EF4-FFF2-40B4-BE49-F238E27FC236}">
                      <a16:creationId xmlns:a16="http://schemas.microsoft.com/office/drawing/2014/main" id="{F002714C-411D-486C-9B0C-B75D9B298EC1}"/>
                    </a:ext>
                  </a:extLst>
                </p:cNvPr>
                <p:cNvSpPr/>
                <p:nvPr/>
              </p:nvSpPr>
              <p:spPr>
                <a:xfrm>
                  <a:off x="8078143" y="-59279"/>
                  <a:ext cx="261937" cy="199072"/>
                </a:xfrm>
                <a:custGeom>
                  <a:avLst/>
                  <a:gdLst>
                    <a:gd name="connsiteX0" fmla="*/ 0 w 261937"/>
                    <a:gd name="connsiteY0" fmla="*/ 63818 h 199072"/>
                    <a:gd name="connsiteX1" fmla="*/ 44768 w 261937"/>
                    <a:gd name="connsiteY1" fmla="*/ 19050 h 199072"/>
                    <a:gd name="connsiteX2" fmla="*/ 80010 w 261937"/>
                    <a:gd name="connsiteY2" fmla="*/ 36195 h 199072"/>
                    <a:gd name="connsiteX3" fmla="*/ 117158 w 261937"/>
                    <a:gd name="connsiteY3" fmla="*/ 0 h 199072"/>
                    <a:gd name="connsiteX4" fmla="*/ 154305 w 261937"/>
                    <a:gd name="connsiteY4" fmla="*/ 37148 h 199072"/>
                    <a:gd name="connsiteX5" fmla="*/ 154305 w 261937"/>
                    <a:gd name="connsiteY5" fmla="*/ 37148 h 199072"/>
                    <a:gd name="connsiteX6" fmla="*/ 206692 w 261937"/>
                    <a:gd name="connsiteY6" fmla="*/ 80962 h 199072"/>
                    <a:gd name="connsiteX7" fmla="*/ 217170 w 261937"/>
                    <a:gd name="connsiteY7" fmla="*/ 91440 h 199072"/>
                    <a:gd name="connsiteX8" fmla="*/ 261938 w 261937"/>
                    <a:gd name="connsiteY8" fmla="*/ 144780 h 199072"/>
                    <a:gd name="connsiteX9" fmla="*/ 207645 w 261937"/>
                    <a:gd name="connsiteY9" fmla="*/ 199072 h 1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37" h="199072">
                      <a:moveTo>
                        <a:pt x="0" y="63818"/>
                      </a:moveTo>
                      <a:cubicBezTo>
                        <a:pt x="0" y="39053"/>
                        <a:pt x="20003" y="19050"/>
                        <a:pt x="44768" y="19050"/>
                      </a:cubicBezTo>
                      <a:cubicBezTo>
                        <a:pt x="59055" y="19050"/>
                        <a:pt x="71438" y="25718"/>
                        <a:pt x="80010" y="36195"/>
                      </a:cubicBezTo>
                      <a:cubicBezTo>
                        <a:pt x="80010" y="16193"/>
                        <a:pt x="96203" y="0"/>
                        <a:pt x="117158" y="0"/>
                      </a:cubicBezTo>
                      <a:cubicBezTo>
                        <a:pt x="138113" y="0"/>
                        <a:pt x="154305" y="16193"/>
                        <a:pt x="154305" y="37148"/>
                      </a:cubicBezTo>
                      <a:lnTo>
                        <a:pt x="154305" y="37148"/>
                      </a:lnTo>
                      <a:cubicBezTo>
                        <a:pt x="180975" y="37148"/>
                        <a:pt x="201930" y="56198"/>
                        <a:pt x="206692" y="80962"/>
                      </a:cubicBezTo>
                      <a:cubicBezTo>
                        <a:pt x="207645" y="86678"/>
                        <a:pt x="211455" y="90487"/>
                        <a:pt x="217170" y="91440"/>
                      </a:cubicBezTo>
                      <a:cubicBezTo>
                        <a:pt x="242888" y="96203"/>
                        <a:pt x="261938" y="118110"/>
                        <a:pt x="261938" y="144780"/>
                      </a:cubicBezTo>
                      <a:cubicBezTo>
                        <a:pt x="261938" y="174308"/>
                        <a:pt x="238125" y="199072"/>
                        <a:pt x="207645" y="199072"/>
                      </a:cubicBezTo>
                    </a:path>
                  </a:pathLst>
                </a:custGeom>
                <a:noFill/>
                <a:ln w="12700" cap="rnd">
                  <a:solidFill>
                    <a:schemeClr val="bg1"/>
                  </a:solidFill>
                  <a:prstDash val="solid"/>
                  <a:miter/>
                </a:ln>
              </p:spPr>
              <p:txBody>
                <a:bodyPr rtlCol="0" anchor="ctr"/>
                <a:lstStyle/>
                <a:p>
                  <a:endParaRPr lang="en-GB" sz="2400"/>
                </a:p>
              </p:txBody>
            </p:sp>
          </p:grpSp>
        </p:grpSp>
      </p:grpSp>
      <p:grpSp>
        <p:nvGrpSpPr>
          <p:cNvPr id="59" name="Group 58">
            <a:extLst>
              <a:ext uri="{FF2B5EF4-FFF2-40B4-BE49-F238E27FC236}">
                <a16:creationId xmlns:a16="http://schemas.microsoft.com/office/drawing/2014/main" id="{3E289887-6989-4DC6-B3A3-F813B53B2A37}"/>
              </a:ext>
            </a:extLst>
          </p:cNvPr>
          <p:cNvGrpSpPr/>
          <p:nvPr userDrawn="1"/>
        </p:nvGrpSpPr>
        <p:grpSpPr>
          <a:xfrm>
            <a:off x="8178801" y="2203791"/>
            <a:ext cx="725972" cy="727200"/>
            <a:chOff x="8178800" y="2203790"/>
            <a:chExt cx="725972" cy="727200"/>
          </a:xfrm>
        </p:grpSpPr>
        <p:pic>
          <p:nvPicPr>
            <p:cNvPr id="18" name="Picture 17" descr="A blue planet in space&#10;&#10;Description automatically generated with low confidence">
              <a:extLst>
                <a:ext uri="{FF2B5EF4-FFF2-40B4-BE49-F238E27FC236}">
                  <a16:creationId xmlns:a16="http://schemas.microsoft.com/office/drawing/2014/main" id="{E5FCF628-D26D-46BE-A083-982DDF75988B}"/>
                </a:ext>
              </a:extLst>
            </p:cNvPr>
            <p:cNvPicPr>
              <a:picLocks noChangeAspect="1"/>
            </p:cNvPicPr>
            <p:nvPr userDrawn="1"/>
          </p:nvPicPr>
          <p:blipFill>
            <a:blip r:embed="rId6" cstate="screen">
              <a:alphaModFix/>
              <a:extLst>
                <a:ext uri="{28A0092B-C50C-407E-A947-70E740481C1C}">
                  <a14:useLocalDpi xmlns:a14="http://schemas.microsoft.com/office/drawing/2010/main"/>
                </a:ext>
              </a:extLst>
            </a:blip>
            <a:stretch>
              <a:fillRect/>
            </a:stretch>
          </p:blipFill>
          <p:spPr>
            <a:xfrm>
              <a:off x="8178800" y="2203790"/>
              <a:ext cx="725972" cy="727200"/>
            </a:xfrm>
            <a:prstGeom prst="rect">
              <a:avLst/>
            </a:prstGeom>
          </p:spPr>
        </p:pic>
        <p:grpSp>
          <p:nvGrpSpPr>
            <p:cNvPr id="19" name="Graphic 7">
              <a:extLst>
                <a:ext uri="{FF2B5EF4-FFF2-40B4-BE49-F238E27FC236}">
                  <a16:creationId xmlns:a16="http://schemas.microsoft.com/office/drawing/2014/main" id="{2D09949D-72F4-4FEF-A67B-1ED3C95B0925}"/>
                </a:ext>
              </a:extLst>
            </p:cNvPr>
            <p:cNvGrpSpPr>
              <a:grpSpLocks noChangeAspect="1"/>
            </p:cNvGrpSpPr>
            <p:nvPr userDrawn="1"/>
          </p:nvGrpSpPr>
          <p:grpSpPr>
            <a:xfrm>
              <a:off x="8393079" y="2441390"/>
              <a:ext cx="297415" cy="252000"/>
              <a:chOff x="7867641" y="1404713"/>
              <a:chExt cx="580072" cy="491489"/>
            </a:xfrm>
            <a:solidFill>
              <a:schemeClr val="bg1"/>
            </a:solidFill>
          </p:grpSpPr>
          <p:grpSp>
            <p:nvGrpSpPr>
              <p:cNvPr id="20" name="Graphic 7">
                <a:extLst>
                  <a:ext uri="{FF2B5EF4-FFF2-40B4-BE49-F238E27FC236}">
                    <a16:creationId xmlns:a16="http://schemas.microsoft.com/office/drawing/2014/main" id="{C76AF887-C7BF-4FAD-92E4-17943251E920}"/>
                  </a:ext>
                </a:extLst>
              </p:cNvPr>
              <p:cNvGrpSpPr/>
              <p:nvPr/>
            </p:nvGrpSpPr>
            <p:grpSpPr>
              <a:xfrm>
                <a:off x="7867641" y="1404713"/>
                <a:ext cx="579119" cy="102869"/>
                <a:chOff x="7867641" y="1404713"/>
                <a:chExt cx="579119" cy="102869"/>
              </a:xfrm>
              <a:grpFill/>
            </p:grpSpPr>
            <p:sp>
              <p:nvSpPr>
                <p:cNvPr id="24" name="Freeform: Shape 23">
                  <a:extLst>
                    <a:ext uri="{FF2B5EF4-FFF2-40B4-BE49-F238E27FC236}">
                      <a16:creationId xmlns:a16="http://schemas.microsoft.com/office/drawing/2014/main" id="{4A042EAA-F024-464A-924A-D17EE37F052D}"/>
                    </a:ext>
                  </a:extLst>
                </p:cNvPr>
                <p:cNvSpPr/>
                <p:nvPr/>
              </p:nvSpPr>
              <p:spPr>
                <a:xfrm>
                  <a:off x="7867641" y="1406618"/>
                  <a:ext cx="79057" cy="99059"/>
                </a:xfrm>
                <a:custGeom>
                  <a:avLst/>
                  <a:gdLst>
                    <a:gd name="connsiteX0" fmla="*/ 0 w 79057"/>
                    <a:gd name="connsiteY0" fmla="*/ 0 h 99059"/>
                    <a:gd name="connsiteX1" fmla="*/ 79058 w 79057"/>
                    <a:gd name="connsiteY1" fmla="*/ 0 h 99059"/>
                    <a:gd name="connsiteX2" fmla="*/ 79058 w 79057"/>
                    <a:gd name="connsiteY2" fmla="*/ 23813 h 99059"/>
                    <a:gd name="connsiteX3" fmla="*/ 27622 w 79057"/>
                    <a:gd name="connsiteY3" fmla="*/ 23813 h 99059"/>
                    <a:gd name="connsiteX4" fmla="*/ 27622 w 79057"/>
                    <a:gd name="connsiteY4" fmla="*/ 40958 h 99059"/>
                    <a:gd name="connsiteX5" fmla="*/ 74295 w 79057"/>
                    <a:gd name="connsiteY5" fmla="*/ 40958 h 99059"/>
                    <a:gd name="connsiteX6" fmla="*/ 74295 w 79057"/>
                    <a:gd name="connsiteY6" fmla="*/ 63817 h 99059"/>
                    <a:gd name="connsiteX7" fmla="*/ 27622 w 79057"/>
                    <a:gd name="connsiteY7" fmla="*/ 63817 h 99059"/>
                    <a:gd name="connsiteX8" fmla="*/ 27622 w 79057"/>
                    <a:gd name="connsiteY8" fmla="*/ 99060 h 99059"/>
                    <a:gd name="connsiteX9" fmla="*/ 0 w 79057"/>
                    <a:gd name="connsiteY9" fmla="*/ 99060 h 99059"/>
                    <a:gd name="connsiteX10" fmla="*/ 0 w 79057"/>
                    <a:gd name="connsiteY10" fmla="*/ 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057" h="99059">
                      <a:moveTo>
                        <a:pt x="0" y="0"/>
                      </a:moveTo>
                      <a:lnTo>
                        <a:pt x="79058" y="0"/>
                      </a:lnTo>
                      <a:lnTo>
                        <a:pt x="79058" y="23813"/>
                      </a:lnTo>
                      <a:lnTo>
                        <a:pt x="27622" y="23813"/>
                      </a:lnTo>
                      <a:lnTo>
                        <a:pt x="27622" y="40958"/>
                      </a:lnTo>
                      <a:lnTo>
                        <a:pt x="74295" y="40958"/>
                      </a:lnTo>
                      <a:lnTo>
                        <a:pt x="74295" y="63817"/>
                      </a:lnTo>
                      <a:lnTo>
                        <a:pt x="27622" y="63817"/>
                      </a:lnTo>
                      <a:lnTo>
                        <a:pt x="27622" y="99060"/>
                      </a:lnTo>
                      <a:lnTo>
                        <a:pt x="0" y="99060"/>
                      </a:lnTo>
                      <a:lnTo>
                        <a:pt x="0" y="0"/>
                      </a:lnTo>
                      <a:close/>
                    </a:path>
                  </a:pathLst>
                </a:custGeom>
                <a:grpFill/>
                <a:ln w="9525" cap="flat">
                  <a:noFill/>
                  <a:prstDash val="solid"/>
                  <a:miter/>
                </a:ln>
              </p:spPr>
              <p:txBody>
                <a:bodyPr rtlCol="0" anchor="ctr"/>
                <a:lstStyle/>
                <a:p>
                  <a:endParaRPr lang="en-GB" sz="2400"/>
                </a:p>
              </p:txBody>
            </p:sp>
            <p:sp>
              <p:nvSpPr>
                <p:cNvPr id="25" name="Freeform: Shape 24">
                  <a:extLst>
                    <a:ext uri="{FF2B5EF4-FFF2-40B4-BE49-F238E27FC236}">
                      <a16:creationId xmlns:a16="http://schemas.microsoft.com/office/drawing/2014/main" id="{713C8B90-6EBA-4755-B9A7-800F10C91CA2}"/>
                    </a:ext>
                  </a:extLst>
                </p:cNvPr>
                <p:cNvSpPr/>
                <p:nvPr/>
              </p:nvSpPr>
              <p:spPr>
                <a:xfrm>
                  <a:off x="7938126" y="1405665"/>
                  <a:ext cx="110489" cy="99060"/>
                </a:xfrm>
                <a:custGeom>
                  <a:avLst/>
                  <a:gdLst>
                    <a:gd name="connsiteX0" fmla="*/ 41910 w 110489"/>
                    <a:gd name="connsiteY0" fmla="*/ 0 h 99060"/>
                    <a:gd name="connsiteX1" fmla="*/ 68580 w 110489"/>
                    <a:gd name="connsiteY1" fmla="*/ 0 h 99060"/>
                    <a:gd name="connsiteX2" fmla="*/ 110490 w 110489"/>
                    <a:gd name="connsiteY2" fmla="*/ 99060 h 99060"/>
                    <a:gd name="connsiteX3" fmla="*/ 80963 w 110489"/>
                    <a:gd name="connsiteY3" fmla="*/ 99060 h 99060"/>
                    <a:gd name="connsiteX4" fmla="*/ 73343 w 110489"/>
                    <a:gd name="connsiteY4" fmla="*/ 80963 h 99060"/>
                    <a:gd name="connsiteX5" fmla="*/ 35243 w 110489"/>
                    <a:gd name="connsiteY5" fmla="*/ 80963 h 99060"/>
                    <a:gd name="connsiteX6" fmla="*/ 28575 w 110489"/>
                    <a:gd name="connsiteY6" fmla="*/ 99060 h 99060"/>
                    <a:gd name="connsiteX7" fmla="*/ 0 w 110489"/>
                    <a:gd name="connsiteY7" fmla="*/ 99060 h 99060"/>
                    <a:gd name="connsiteX8" fmla="*/ 41910 w 110489"/>
                    <a:gd name="connsiteY8" fmla="*/ 0 h 99060"/>
                    <a:gd name="connsiteX9" fmla="*/ 65723 w 110489"/>
                    <a:gd name="connsiteY9" fmla="*/ 60008 h 99060"/>
                    <a:gd name="connsiteX10" fmla="*/ 54293 w 110489"/>
                    <a:gd name="connsiteY10" fmla="*/ 32385 h 99060"/>
                    <a:gd name="connsiteX11" fmla="*/ 42863 w 110489"/>
                    <a:gd name="connsiteY11" fmla="*/ 60008 h 99060"/>
                    <a:gd name="connsiteX12" fmla="*/ 65723 w 110489"/>
                    <a:gd name="connsiteY12" fmla="*/ 60008 h 9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89" h="99060">
                      <a:moveTo>
                        <a:pt x="41910" y="0"/>
                      </a:moveTo>
                      <a:lnTo>
                        <a:pt x="68580" y="0"/>
                      </a:lnTo>
                      <a:lnTo>
                        <a:pt x="110490" y="99060"/>
                      </a:lnTo>
                      <a:lnTo>
                        <a:pt x="80963" y="99060"/>
                      </a:lnTo>
                      <a:lnTo>
                        <a:pt x="73343" y="80963"/>
                      </a:lnTo>
                      <a:lnTo>
                        <a:pt x="35243" y="80963"/>
                      </a:lnTo>
                      <a:lnTo>
                        <a:pt x="28575" y="99060"/>
                      </a:lnTo>
                      <a:lnTo>
                        <a:pt x="0" y="99060"/>
                      </a:lnTo>
                      <a:lnTo>
                        <a:pt x="41910" y="0"/>
                      </a:lnTo>
                      <a:close/>
                      <a:moveTo>
                        <a:pt x="65723" y="60008"/>
                      </a:moveTo>
                      <a:lnTo>
                        <a:pt x="54293" y="32385"/>
                      </a:lnTo>
                      <a:lnTo>
                        <a:pt x="42863" y="60008"/>
                      </a:lnTo>
                      <a:lnTo>
                        <a:pt x="65723" y="60008"/>
                      </a:lnTo>
                      <a:close/>
                    </a:path>
                  </a:pathLst>
                </a:custGeom>
                <a:grpFill/>
                <a:ln w="9525" cap="flat">
                  <a:noFill/>
                  <a:prstDash val="solid"/>
                  <a:miter/>
                </a:ln>
              </p:spPr>
              <p:txBody>
                <a:bodyPr rtlCol="0" anchor="ctr"/>
                <a:lstStyle/>
                <a:p>
                  <a:endParaRPr lang="en-GB" sz="2400"/>
                </a:p>
              </p:txBody>
            </p:sp>
            <p:sp>
              <p:nvSpPr>
                <p:cNvPr id="26" name="Freeform: Shape 25">
                  <a:extLst>
                    <a:ext uri="{FF2B5EF4-FFF2-40B4-BE49-F238E27FC236}">
                      <a16:creationId xmlns:a16="http://schemas.microsoft.com/office/drawing/2014/main" id="{3EC01748-17F8-4737-8297-B79FDCCF4CD0}"/>
                    </a:ext>
                  </a:extLst>
                </p:cNvPr>
                <p:cNvSpPr/>
                <p:nvPr/>
              </p:nvSpPr>
              <p:spPr>
                <a:xfrm>
                  <a:off x="8046711" y="1404713"/>
                  <a:ext cx="94297" cy="101917"/>
                </a:xfrm>
                <a:custGeom>
                  <a:avLst/>
                  <a:gdLst>
                    <a:gd name="connsiteX0" fmla="*/ 0 w 94297"/>
                    <a:gd name="connsiteY0" fmla="*/ 51435 h 101917"/>
                    <a:gd name="connsiteX1" fmla="*/ 0 w 94297"/>
                    <a:gd name="connsiteY1" fmla="*/ 51435 h 101917"/>
                    <a:gd name="connsiteX2" fmla="*/ 52388 w 94297"/>
                    <a:gd name="connsiteY2" fmla="*/ 0 h 101917"/>
                    <a:gd name="connsiteX3" fmla="*/ 94298 w 94297"/>
                    <a:gd name="connsiteY3" fmla="*/ 20955 h 101917"/>
                    <a:gd name="connsiteX4" fmla="*/ 73342 w 94297"/>
                    <a:gd name="connsiteY4" fmla="*/ 37147 h 101917"/>
                    <a:gd name="connsiteX5" fmla="*/ 51435 w 94297"/>
                    <a:gd name="connsiteY5" fmla="*/ 25717 h 101917"/>
                    <a:gd name="connsiteX6" fmla="*/ 27622 w 94297"/>
                    <a:gd name="connsiteY6" fmla="*/ 51435 h 101917"/>
                    <a:gd name="connsiteX7" fmla="*/ 27622 w 94297"/>
                    <a:gd name="connsiteY7" fmla="*/ 51435 h 101917"/>
                    <a:gd name="connsiteX8" fmla="*/ 51435 w 94297"/>
                    <a:gd name="connsiteY8" fmla="*/ 78105 h 101917"/>
                    <a:gd name="connsiteX9" fmla="*/ 73342 w 94297"/>
                    <a:gd name="connsiteY9" fmla="*/ 65722 h 101917"/>
                    <a:gd name="connsiteX10" fmla="*/ 94298 w 94297"/>
                    <a:gd name="connsiteY10" fmla="*/ 80010 h 101917"/>
                    <a:gd name="connsiteX11" fmla="*/ 50482 w 94297"/>
                    <a:gd name="connsiteY11" fmla="*/ 101917 h 101917"/>
                    <a:gd name="connsiteX12" fmla="*/ 0 w 94297"/>
                    <a:gd name="connsiteY12" fmla="*/ 51435 h 1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297" h="101917">
                      <a:moveTo>
                        <a:pt x="0" y="51435"/>
                      </a:moveTo>
                      <a:lnTo>
                        <a:pt x="0" y="51435"/>
                      </a:lnTo>
                      <a:cubicBezTo>
                        <a:pt x="0" y="22860"/>
                        <a:pt x="21907" y="0"/>
                        <a:pt x="52388" y="0"/>
                      </a:cubicBezTo>
                      <a:cubicBezTo>
                        <a:pt x="72390" y="0"/>
                        <a:pt x="85725" y="8572"/>
                        <a:pt x="94298" y="20955"/>
                      </a:cubicBezTo>
                      <a:lnTo>
                        <a:pt x="73342" y="37147"/>
                      </a:lnTo>
                      <a:cubicBezTo>
                        <a:pt x="67628" y="30480"/>
                        <a:pt x="60960" y="25717"/>
                        <a:pt x="51435" y="25717"/>
                      </a:cubicBezTo>
                      <a:cubicBezTo>
                        <a:pt x="37147" y="25717"/>
                        <a:pt x="27622" y="37147"/>
                        <a:pt x="27622" y="51435"/>
                      </a:cubicBezTo>
                      <a:lnTo>
                        <a:pt x="27622" y="51435"/>
                      </a:lnTo>
                      <a:cubicBezTo>
                        <a:pt x="27622" y="66675"/>
                        <a:pt x="37147" y="78105"/>
                        <a:pt x="51435" y="78105"/>
                      </a:cubicBezTo>
                      <a:cubicBezTo>
                        <a:pt x="61913" y="78105"/>
                        <a:pt x="67628" y="73342"/>
                        <a:pt x="73342" y="65722"/>
                      </a:cubicBezTo>
                      <a:lnTo>
                        <a:pt x="94298" y="80010"/>
                      </a:lnTo>
                      <a:cubicBezTo>
                        <a:pt x="84773" y="92392"/>
                        <a:pt x="72390" y="101917"/>
                        <a:pt x="50482" y="101917"/>
                      </a:cubicBezTo>
                      <a:cubicBezTo>
                        <a:pt x="22860" y="101917"/>
                        <a:pt x="0" y="80963"/>
                        <a:pt x="0" y="51435"/>
                      </a:cubicBezTo>
                      <a:close/>
                    </a:path>
                  </a:pathLst>
                </a:custGeom>
                <a:grpFill/>
                <a:ln w="9525" cap="flat">
                  <a:noFill/>
                  <a:prstDash val="solid"/>
                  <a:miter/>
                </a:ln>
              </p:spPr>
              <p:txBody>
                <a:bodyPr rtlCol="0" anchor="ctr"/>
                <a:lstStyle/>
                <a:p>
                  <a:endParaRPr lang="en-GB" sz="2400"/>
                </a:p>
              </p:txBody>
            </p:sp>
            <p:sp>
              <p:nvSpPr>
                <p:cNvPr id="27" name="Freeform: Shape 26">
                  <a:extLst>
                    <a:ext uri="{FF2B5EF4-FFF2-40B4-BE49-F238E27FC236}">
                      <a16:creationId xmlns:a16="http://schemas.microsoft.com/office/drawing/2014/main" id="{D60475A0-7C1B-42C9-98D1-A80EE6258C1F}"/>
                    </a:ext>
                  </a:extLst>
                </p:cNvPr>
                <p:cNvSpPr/>
                <p:nvPr/>
              </p:nvSpPr>
              <p:spPr>
                <a:xfrm>
                  <a:off x="8146723" y="1406618"/>
                  <a:ext cx="86677" cy="98107"/>
                </a:xfrm>
                <a:custGeom>
                  <a:avLst/>
                  <a:gdLst>
                    <a:gd name="connsiteX0" fmla="*/ 29528 w 86677"/>
                    <a:gd name="connsiteY0" fmla="*/ 23813 h 98107"/>
                    <a:gd name="connsiteX1" fmla="*/ 0 w 86677"/>
                    <a:gd name="connsiteY1" fmla="*/ 23813 h 98107"/>
                    <a:gd name="connsiteX2" fmla="*/ 0 w 86677"/>
                    <a:gd name="connsiteY2" fmla="*/ 0 h 98107"/>
                    <a:gd name="connsiteX3" fmla="*/ 86678 w 86677"/>
                    <a:gd name="connsiteY3" fmla="*/ 0 h 98107"/>
                    <a:gd name="connsiteX4" fmla="*/ 86678 w 86677"/>
                    <a:gd name="connsiteY4" fmla="*/ 23813 h 98107"/>
                    <a:gd name="connsiteX5" fmla="*/ 57150 w 86677"/>
                    <a:gd name="connsiteY5" fmla="*/ 23813 h 98107"/>
                    <a:gd name="connsiteX6" fmla="*/ 57150 w 86677"/>
                    <a:gd name="connsiteY6" fmla="*/ 98108 h 98107"/>
                    <a:gd name="connsiteX7" fmla="*/ 29528 w 86677"/>
                    <a:gd name="connsiteY7" fmla="*/ 98108 h 98107"/>
                    <a:gd name="connsiteX8" fmla="*/ 29528 w 86677"/>
                    <a:gd name="connsiteY8" fmla="*/ 23813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77" h="98107">
                      <a:moveTo>
                        <a:pt x="29528" y="23813"/>
                      </a:moveTo>
                      <a:lnTo>
                        <a:pt x="0" y="23813"/>
                      </a:lnTo>
                      <a:lnTo>
                        <a:pt x="0" y="0"/>
                      </a:lnTo>
                      <a:lnTo>
                        <a:pt x="86678" y="0"/>
                      </a:lnTo>
                      <a:lnTo>
                        <a:pt x="86678" y="23813"/>
                      </a:lnTo>
                      <a:lnTo>
                        <a:pt x="57150" y="23813"/>
                      </a:lnTo>
                      <a:lnTo>
                        <a:pt x="57150" y="98108"/>
                      </a:lnTo>
                      <a:lnTo>
                        <a:pt x="29528" y="98108"/>
                      </a:lnTo>
                      <a:lnTo>
                        <a:pt x="29528" y="23813"/>
                      </a:lnTo>
                      <a:close/>
                    </a:path>
                  </a:pathLst>
                </a:custGeom>
                <a:grpFill/>
                <a:ln w="9525" cap="flat">
                  <a:noFill/>
                  <a:prstDash val="solid"/>
                  <a:miter/>
                </a:ln>
              </p:spPr>
              <p:txBody>
                <a:bodyPr rtlCol="0" anchor="ctr"/>
                <a:lstStyle/>
                <a:p>
                  <a:endParaRPr lang="en-GB" sz="2400"/>
                </a:p>
              </p:txBody>
            </p:sp>
            <p:sp>
              <p:nvSpPr>
                <p:cNvPr id="28" name="Freeform: Shape 27">
                  <a:extLst>
                    <a:ext uri="{FF2B5EF4-FFF2-40B4-BE49-F238E27FC236}">
                      <a16:creationId xmlns:a16="http://schemas.microsoft.com/office/drawing/2014/main" id="{B9166F4D-6714-4F1F-A9A5-7D349A63C498}"/>
                    </a:ext>
                  </a:extLst>
                </p:cNvPr>
                <p:cNvSpPr/>
                <p:nvPr/>
              </p:nvSpPr>
              <p:spPr>
                <a:xfrm>
                  <a:off x="8236259" y="1404713"/>
                  <a:ext cx="106680" cy="102869"/>
                </a:xfrm>
                <a:custGeom>
                  <a:avLst/>
                  <a:gdLst>
                    <a:gd name="connsiteX0" fmla="*/ 0 w 106680"/>
                    <a:gd name="connsiteY0" fmla="*/ 51435 h 102869"/>
                    <a:gd name="connsiteX1" fmla="*/ 0 w 106680"/>
                    <a:gd name="connsiteY1" fmla="*/ 51435 h 102869"/>
                    <a:gd name="connsiteX2" fmla="*/ 53340 w 106680"/>
                    <a:gd name="connsiteY2" fmla="*/ 0 h 102869"/>
                    <a:gd name="connsiteX3" fmla="*/ 106680 w 106680"/>
                    <a:gd name="connsiteY3" fmla="*/ 51435 h 102869"/>
                    <a:gd name="connsiteX4" fmla="*/ 106680 w 106680"/>
                    <a:gd name="connsiteY4" fmla="*/ 51435 h 102869"/>
                    <a:gd name="connsiteX5" fmla="*/ 53340 w 106680"/>
                    <a:gd name="connsiteY5" fmla="*/ 102870 h 102869"/>
                    <a:gd name="connsiteX6" fmla="*/ 0 w 106680"/>
                    <a:gd name="connsiteY6" fmla="*/ 51435 h 102869"/>
                    <a:gd name="connsiteX7" fmla="*/ 78105 w 106680"/>
                    <a:gd name="connsiteY7" fmla="*/ 51435 h 102869"/>
                    <a:gd name="connsiteX8" fmla="*/ 78105 w 106680"/>
                    <a:gd name="connsiteY8" fmla="*/ 51435 h 102869"/>
                    <a:gd name="connsiteX9" fmla="*/ 52388 w 106680"/>
                    <a:gd name="connsiteY9" fmla="*/ 24765 h 102869"/>
                    <a:gd name="connsiteX10" fmla="*/ 27623 w 106680"/>
                    <a:gd name="connsiteY10" fmla="*/ 51435 h 102869"/>
                    <a:gd name="connsiteX11" fmla="*/ 27623 w 106680"/>
                    <a:gd name="connsiteY11" fmla="*/ 51435 h 102869"/>
                    <a:gd name="connsiteX12" fmla="*/ 52388 w 106680"/>
                    <a:gd name="connsiteY12" fmla="*/ 78105 h 102869"/>
                    <a:gd name="connsiteX13" fmla="*/ 78105 w 106680"/>
                    <a:gd name="connsiteY13" fmla="*/ 51435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680" h="102869">
                      <a:moveTo>
                        <a:pt x="0" y="51435"/>
                      </a:moveTo>
                      <a:lnTo>
                        <a:pt x="0" y="51435"/>
                      </a:lnTo>
                      <a:cubicBezTo>
                        <a:pt x="0" y="22860"/>
                        <a:pt x="22860" y="0"/>
                        <a:pt x="53340" y="0"/>
                      </a:cubicBezTo>
                      <a:cubicBezTo>
                        <a:pt x="83820" y="0"/>
                        <a:pt x="106680" y="22860"/>
                        <a:pt x="106680" y="51435"/>
                      </a:cubicBezTo>
                      <a:lnTo>
                        <a:pt x="106680" y="51435"/>
                      </a:lnTo>
                      <a:cubicBezTo>
                        <a:pt x="106680" y="80010"/>
                        <a:pt x="83820" y="102870"/>
                        <a:pt x="53340" y="102870"/>
                      </a:cubicBezTo>
                      <a:cubicBezTo>
                        <a:pt x="22860" y="102870"/>
                        <a:pt x="0" y="80010"/>
                        <a:pt x="0" y="51435"/>
                      </a:cubicBezTo>
                      <a:close/>
                      <a:moveTo>
                        <a:pt x="78105" y="51435"/>
                      </a:moveTo>
                      <a:lnTo>
                        <a:pt x="78105" y="51435"/>
                      </a:lnTo>
                      <a:cubicBezTo>
                        <a:pt x="78105" y="37147"/>
                        <a:pt x="67627" y="24765"/>
                        <a:pt x="52388" y="24765"/>
                      </a:cubicBezTo>
                      <a:cubicBezTo>
                        <a:pt x="37148" y="24765"/>
                        <a:pt x="27623" y="37147"/>
                        <a:pt x="27623" y="51435"/>
                      </a:cubicBezTo>
                      <a:lnTo>
                        <a:pt x="27623" y="51435"/>
                      </a:lnTo>
                      <a:cubicBezTo>
                        <a:pt x="27623" y="65722"/>
                        <a:pt x="38100" y="78105"/>
                        <a:pt x="52388" y="78105"/>
                      </a:cubicBezTo>
                      <a:cubicBezTo>
                        <a:pt x="67627" y="77152"/>
                        <a:pt x="78105" y="65722"/>
                        <a:pt x="78105" y="51435"/>
                      </a:cubicBezTo>
                      <a:close/>
                    </a:path>
                  </a:pathLst>
                </a:custGeom>
                <a:grpFill/>
                <a:ln w="9525" cap="flat">
                  <a:noFill/>
                  <a:prstDash val="solid"/>
                  <a:miter/>
                </a:ln>
              </p:spPr>
              <p:txBody>
                <a:bodyPr rtlCol="0" anchor="ctr"/>
                <a:lstStyle/>
                <a:p>
                  <a:endParaRPr lang="en-GB" sz="2400"/>
                </a:p>
              </p:txBody>
            </p:sp>
            <p:sp>
              <p:nvSpPr>
                <p:cNvPr id="29" name="Freeform: Shape 28">
                  <a:extLst>
                    <a:ext uri="{FF2B5EF4-FFF2-40B4-BE49-F238E27FC236}">
                      <a16:creationId xmlns:a16="http://schemas.microsoft.com/office/drawing/2014/main" id="{AFCC8500-C9D3-4B47-9630-EFB92E5F4D7A}"/>
                    </a:ext>
                  </a:extLst>
                </p:cNvPr>
                <p:cNvSpPr/>
                <p:nvPr/>
              </p:nvSpPr>
              <p:spPr>
                <a:xfrm>
                  <a:off x="8355321" y="1406618"/>
                  <a:ext cx="91439" cy="98107"/>
                </a:xfrm>
                <a:custGeom>
                  <a:avLst/>
                  <a:gdLst>
                    <a:gd name="connsiteX0" fmla="*/ 0 w 91439"/>
                    <a:gd name="connsiteY0" fmla="*/ 0 h 98107"/>
                    <a:gd name="connsiteX1" fmla="*/ 46673 w 91439"/>
                    <a:gd name="connsiteY1" fmla="*/ 0 h 98107"/>
                    <a:gd name="connsiteX2" fmla="*/ 79057 w 91439"/>
                    <a:gd name="connsiteY2" fmla="*/ 10477 h 98107"/>
                    <a:gd name="connsiteX3" fmla="*/ 87630 w 91439"/>
                    <a:gd name="connsiteY3" fmla="*/ 33338 h 98107"/>
                    <a:gd name="connsiteX4" fmla="*/ 87630 w 91439"/>
                    <a:gd name="connsiteY4" fmla="*/ 33338 h 98107"/>
                    <a:gd name="connsiteX5" fmla="*/ 67627 w 91439"/>
                    <a:gd name="connsiteY5" fmla="*/ 63817 h 98107"/>
                    <a:gd name="connsiteX6" fmla="*/ 91440 w 91439"/>
                    <a:gd name="connsiteY6" fmla="*/ 98108 h 98107"/>
                    <a:gd name="connsiteX7" fmla="*/ 60007 w 91439"/>
                    <a:gd name="connsiteY7" fmla="*/ 98108 h 98107"/>
                    <a:gd name="connsiteX8" fmla="*/ 40005 w 91439"/>
                    <a:gd name="connsiteY8" fmla="*/ 68580 h 98107"/>
                    <a:gd name="connsiteX9" fmla="*/ 27623 w 91439"/>
                    <a:gd name="connsiteY9" fmla="*/ 68580 h 98107"/>
                    <a:gd name="connsiteX10" fmla="*/ 27623 w 91439"/>
                    <a:gd name="connsiteY10" fmla="*/ 98108 h 98107"/>
                    <a:gd name="connsiteX11" fmla="*/ 0 w 91439"/>
                    <a:gd name="connsiteY11" fmla="*/ 98108 h 98107"/>
                    <a:gd name="connsiteX12" fmla="*/ 0 w 91439"/>
                    <a:gd name="connsiteY12" fmla="*/ 0 h 98107"/>
                    <a:gd name="connsiteX13" fmla="*/ 44768 w 91439"/>
                    <a:gd name="connsiteY13" fmla="*/ 46672 h 98107"/>
                    <a:gd name="connsiteX14" fmla="*/ 59055 w 91439"/>
                    <a:gd name="connsiteY14" fmla="*/ 35242 h 98107"/>
                    <a:gd name="connsiteX15" fmla="*/ 59055 w 91439"/>
                    <a:gd name="connsiteY15" fmla="*/ 35242 h 98107"/>
                    <a:gd name="connsiteX16" fmla="*/ 43815 w 91439"/>
                    <a:gd name="connsiteY16" fmla="*/ 23813 h 98107"/>
                    <a:gd name="connsiteX17" fmla="*/ 25718 w 91439"/>
                    <a:gd name="connsiteY17" fmla="*/ 23813 h 98107"/>
                    <a:gd name="connsiteX18" fmla="*/ 25718 w 91439"/>
                    <a:gd name="connsiteY18" fmla="*/ 47625 h 98107"/>
                    <a:gd name="connsiteX19" fmla="*/ 44768 w 91439"/>
                    <a:gd name="connsiteY19" fmla="*/ 47625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39" h="98107">
                      <a:moveTo>
                        <a:pt x="0" y="0"/>
                      </a:moveTo>
                      <a:lnTo>
                        <a:pt x="46673" y="0"/>
                      </a:lnTo>
                      <a:cubicBezTo>
                        <a:pt x="61913" y="0"/>
                        <a:pt x="72390" y="3810"/>
                        <a:pt x="79057" y="10477"/>
                      </a:cubicBezTo>
                      <a:cubicBezTo>
                        <a:pt x="84773" y="16192"/>
                        <a:pt x="87630" y="23813"/>
                        <a:pt x="87630" y="33338"/>
                      </a:cubicBezTo>
                      <a:lnTo>
                        <a:pt x="87630" y="33338"/>
                      </a:lnTo>
                      <a:cubicBezTo>
                        <a:pt x="87630" y="48577"/>
                        <a:pt x="80010" y="58102"/>
                        <a:pt x="67627" y="63817"/>
                      </a:cubicBezTo>
                      <a:lnTo>
                        <a:pt x="91440" y="98108"/>
                      </a:lnTo>
                      <a:lnTo>
                        <a:pt x="60007" y="98108"/>
                      </a:lnTo>
                      <a:lnTo>
                        <a:pt x="40005" y="68580"/>
                      </a:lnTo>
                      <a:lnTo>
                        <a:pt x="27623" y="68580"/>
                      </a:lnTo>
                      <a:lnTo>
                        <a:pt x="27623" y="98108"/>
                      </a:lnTo>
                      <a:lnTo>
                        <a:pt x="0" y="98108"/>
                      </a:lnTo>
                      <a:lnTo>
                        <a:pt x="0" y="0"/>
                      </a:lnTo>
                      <a:close/>
                      <a:moveTo>
                        <a:pt x="44768" y="46672"/>
                      </a:moveTo>
                      <a:cubicBezTo>
                        <a:pt x="54293" y="46672"/>
                        <a:pt x="59055" y="41910"/>
                        <a:pt x="59055" y="35242"/>
                      </a:cubicBezTo>
                      <a:lnTo>
                        <a:pt x="59055" y="35242"/>
                      </a:lnTo>
                      <a:cubicBezTo>
                        <a:pt x="59055" y="27622"/>
                        <a:pt x="53340" y="23813"/>
                        <a:pt x="43815" y="23813"/>
                      </a:cubicBezTo>
                      <a:lnTo>
                        <a:pt x="25718" y="23813"/>
                      </a:lnTo>
                      <a:lnTo>
                        <a:pt x="25718" y="47625"/>
                      </a:lnTo>
                      <a:lnTo>
                        <a:pt x="44768" y="47625"/>
                      </a:lnTo>
                      <a:close/>
                    </a:path>
                  </a:pathLst>
                </a:custGeom>
                <a:grpFill/>
                <a:ln w="9525" cap="flat">
                  <a:noFill/>
                  <a:prstDash val="solid"/>
                  <a:miter/>
                </a:ln>
              </p:spPr>
              <p:txBody>
                <a:bodyPr rtlCol="0" anchor="ctr"/>
                <a:lstStyle/>
                <a:p>
                  <a:endParaRPr lang="en-GB" sz="2400"/>
                </a:p>
              </p:txBody>
            </p:sp>
          </p:grpSp>
          <p:grpSp>
            <p:nvGrpSpPr>
              <p:cNvPr id="21" name="Graphic 7">
                <a:extLst>
                  <a:ext uri="{FF2B5EF4-FFF2-40B4-BE49-F238E27FC236}">
                    <a16:creationId xmlns:a16="http://schemas.microsoft.com/office/drawing/2014/main" id="{1E031A62-AEA0-43F8-9882-EFA3F7D7D440}"/>
                  </a:ext>
                </a:extLst>
              </p:cNvPr>
              <p:cNvGrpSpPr/>
              <p:nvPr/>
            </p:nvGrpSpPr>
            <p:grpSpPr>
              <a:xfrm>
                <a:off x="7867641" y="1565685"/>
                <a:ext cx="580072" cy="330517"/>
                <a:chOff x="7867641" y="1565685"/>
                <a:chExt cx="580072" cy="330517"/>
              </a:xfrm>
              <a:grpFill/>
            </p:grpSpPr>
            <p:sp>
              <p:nvSpPr>
                <p:cNvPr id="22" name="Freeform: Shape 21">
                  <a:extLst>
                    <a:ext uri="{FF2B5EF4-FFF2-40B4-BE49-F238E27FC236}">
                      <a16:creationId xmlns:a16="http://schemas.microsoft.com/office/drawing/2014/main" id="{E72C5EB8-9858-475E-B5C3-12E2F001C863}"/>
                    </a:ext>
                  </a:extLst>
                </p:cNvPr>
                <p:cNvSpPr/>
                <p:nvPr/>
              </p:nvSpPr>
              <p:spPr>
                <a:xfrm>
                  <a:off x="7867641" y="1565685"/>
                  <a:ext cx="327660" cy="323850"/>
                </a:xfrm>
                <a:custGeom>
                  <a:avLst/>
                  <a:gdLst>
                    <a:gd name="connsiteX0" fmla="*/ 110490 w 327660"/>
                    <a:gd name="connsiteY0" fmla="*/ 159067 h 323850"/>
                    <a:gd name="connsiteX1" fmla="*/ 4763 w 327660"/>
                    <a:gd name="connsiteY1" fmla="*/ 0 h 323850"/>
                    <a:gd name="connsiteX2" fmla="*/ 107633 w 327660"/>
                    <a:gd name="connsiteY2" fmla="*/ 0 h 323850"/>
                    <a:gd name="connsiteX3" fmla="*/ 164783 w 327660"/>
                    <a:gd name="connsiteY3" fmla="*/ 91440 h 323850"/>
                    <a:gd name="connsiteX4" fmla="*/ 222885 w 327660"/>
                    <a:gd name="connsiteY4" fmla="*/ 0 h 323850"/>
                    <a:gd name="connsiteX5" fmla="*/ 323850 w 327660"/>
                    <a:gd name="connsiteY5" fmla="*/ 0 h 323850"/>
                    <a:gd name="connsiteX6" fmla="*/ 217170 w 327660"/>
                    <a:gd name="connsiteY6" fmla="*/ 158115 h 323850"/>
                    <a:gd name="connsiteX7" fmla="*/ 327660 w 327660"/>
                    <a:gd name="connsiteY7" fmla="*/ 323850 h 323850"/>
                    <a:gd name="connsiteX8" fmla="*/ 224790 w 327660"/>
                    <a:gd name="connsiteY8" fmla="*/ 323850 h 323850"/>
                    <a:gd name="connsiteX9" fmla="*/ 162878 w 327660"/>
                    <a:gd name="connsiteY9" fmla="*/ 226695 h 323850"/>
                    <a:gd name="connsiteX10" fmla="*/ 100013 w 327660"/>
                    <a:gd name="connsiteY10" fmla="*/ 323850 h 323850"/>
                    <a:gd name="connsiteX11" fmla="*/ 0 w 327660"/>
                    <a:gd name="connsiteY11" fmla="*/ 323850 h 323850"/>
                    <a:gd name="connsiteX12" fmla="*/ 110490 w 327660"/>
                    <a:gd name="connsiteY12" fmla="*/ 159067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660" h="323850">
                      <a:moveTo>
                        <a:pt x="110490" y="159067"/>
                      </a:moveTo>
                      <a:lnTo>
                        <a:pt x="4763" y="0"/>
                      </a:lnTo>
                      <a:lnTo>
                        <a:pt x="107633" y="0"/>
                      </a:lnTo>
                      <a:lnTo>
                        <a:pt x="164783" y="91440"/>
                      </a:lnTo>
                      <a:lnTo>
                        <a:pt x="222885" y="0"/>
                      </a:lnTo>
                      <a:lnTo>
                        <a:pt x="323850" y="0"/>
                      </a:lnTo>
                      <a:lnTo>
                        <a:pt x="217170" y="158115"/>
                      </a:lnTo>
                      <a:lnTo>
                        <a:pt x="327660" y="323850"/>
                      </a:lnTo>
                      <a:lnTo>
                        <a:pt x="224790" y="323850"/>
                      </a:lnTo>
                      <a:lnTo>
                        <a:pt x="162878" y="226695"/>
                      </a:lnTo>
                      <a:lnTo>
                        <a:pt x="100013" y="323850"/>
                      </a:lnTo>
                      <a:lnTo>
                        <a:pt x="0" y="323850"/>
                      </a:lnTo>
                      <a:lnTo>
                        <a:pt x="110490" y="159067"/>
                      </a:lnTo>
                      <a:close/>
                    </a:path>
                  </a:pathLst>
                </a:custGeom>
                <a:grpFill/>
                <a:ln w="9525" cap="flat">
                  <a:noFill/>
                  <a:prstDash val="solid"/>
                  <a:miter/>
                </a:ln>
              </p:spPr>
              <p:txBody>
                <a:bodyPr rtlCol="0" anchor="ctr"/>
                <a:lstStyle/>
                <a:p>
                  <a:endParaRPr lang="en-GB" sz="2400"/>
                </a:p>
              </p:txBody>
            </p:sp>
            <p:sp>
              <p:nvSpPr>
                <p:cNvPr id="23" name="Freeform: Shape 22">
                  <a:extLst>
                    <a:ext uri="{FF2B5EF4-FFF2-40B4-BE49-F238E27FC236}">
                      <a16:creationId xmlns:a16="http://schemas.microsoft.com/office/drawing/2014/main" id="{A924474E-1D01-459C-B028-F6D0D56B467F}"/>
                    </a:ext>
                  </a:extLst>
                </p:cNvPr>
                <p:cNvSpPr/>
                <p:nvPr/>
              </p:nvSpPr>
              <p:spPr>
                <a:xfrm>
                  <a:off x="8202921" y="1637123"/>
                  <a:ext cx="244792" cy="259079"/>
                </a:xfrm>
                <a:custGeom>
                  <a:avLst/>
                  <a:gdLst>
                    <a:gd name="connsiteX0" fmla="*/ 0 w 244792"/>
                    <a:gd name="connsiteY0" fmla="*/ 180975 h 259079"/>
                    <a:gd name="connsiteX1" fmla="*/ 0 w 244792"/>
                    <a:gd name="connsiteY1" fmla="*/ 180975 h 259079"/>
                    <a:gd name="connsiteX2" fmla="*/ 98107 w 244792"/>
                    <a:gd name="connsiteY2" fmla="*/ 101917 h 259079"/>
                    <a:gd name="connsiteX3" fmla="*/ 158115 w 244792"/>
                    <a:gd name="connsiteY3" fmla="*/ 111442 h 259079"/>
                    <a:gd name="connsiteX4" fmla="*/ 158115 w 244792"/>
                    <a:gd name="connsiteY4" fmla="*/ 107633 h 259079"/>
                    <a:gd name="connsiteX5" fmla="*/ 108585 w 244792"/>
                    <a:gd name="connsiteY5" fmla="*/ 66675 h 259079"/>
                    <a:gd name="connsiteX6" fmla="*/ 40005 w 244792"/>
                    <a:gd name="connsiteY6" fmla="*/ 80963 h 259079"/>
                    <a:gd name="connsiteX7" fmla="*/ 21907 w 244792"/>
                    <a:gd name="connsiteY7" fmla="*/ 19050 h 259079"/>
                    <a:gd name="connsiteX8" fmla="*/ 122873 w 244792"/>
                    <a:gd name="connsiteY8" fmla="*/ 0 h 259079"/>
                    <a:gd name="connsiteX9" fmla="*/ 218123 w 244792"/>
                    <a:gd name="connsiteY9" fmla="*/ 30480 h 259079"/>
                    <a:gd name="connsiteX10" fmla="*/ 244792 w 244792"/>
                    <a:gd name="connsiteY10" fmla="*/ 109538 h 259079"/>
                    <a:gd name="connsiteX11" fmla="*/ 244792 w 244792"/>
                    <a:gd name="connsiteY11" fmla="*/ 253365 h 259079"/>
                    <a:gd name="connsiteX12" fmla="*/ 157163 w 244792"/>
                    <a:gd name="connsiteY12" fmla="*/ 253365 h 259079"/>
                    <a:gd name="connsiteX13" fmla="*/ 157163 w 244792"/>
                    <a:gd name="connsiteY13" fmla="*/ 227647 h 259079"/>
                    <a:gd name="connsiteX14" fmla="*/ 83820 w 244792"/>
                    <a:gd name="connsiteY14" fmla="*/ 259080 h 259079"/>
                    <a:gd name="connsiteX15" fmla="*/ 0 w 244792"/>
                    <a:gd name="connsiteY15" fmla="*/ 180975 h 259079"/>
                    <a:gd name="connsiteX16" fmla="*/ 159068 w 244792"/>
                    <a:gd name="connsiteY16" fmla="*/ 161925 h 259079"/>
                    <a:gd name="connsiteX17" fmla="*/ 159068 w 244792"/>
                    <a:gd name="connsiteY17" fmla="*/ 150495 h 259079"/>
                    <a:gd name="connsiteX18" fmla="*/ 124777 w 244792"/>
                    <a:gd name="connsiteY18" fmla="*/ 143828 h 259079"/>
                    <a:gd name="connsiteX19" fmla="*/ 84773 w 244792"/>
                    <a:gd name="connsiteY19" fmla="*/ 175260 h 259079"/>
                    <a:gd name="connsiteX20" fmla="*/ 84773 w 244792"/>
                    <a:gd name="connsiteY20" fmla="*/ 176213 h 259079"/>
                    <a:gd name="connsiteX21" fmla="*/ 116205 w 244792"/>
                    <a:gd name="connsiteY21" fmla="*/ 203835 h 259079"/>
                    <a:gd name="connsiteX22" fmla="*/ 159068 w 244792"/>
                    <a:gd name="connsiteY22" fmla="*/ 161925 h 25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4792" h="259079">
                      <a:moveTo>
                        <a:pt x="0" y="180975"/>
                      </a:moveTo>
                      <a:lnTo>
                        <a:pt x="0" y="180975"/>
                      </a:lnTo>
                      <a:cubicBezTo>
                        <a:pt x="0" y="128588"/>
                        <a:pt x="39052" y="101917"/>
                        <a:pt x="98107" y="101917"/>
                      </a:cubicBezTo>
                      <a:cubicBezTo>
                        <a:pt x="120968" y="101917"/>
                        <a:pt x="143827" y="106680"/>
                        <a:pt x="158115" y="111442"/>
                      </a:cubicBezTo>
                      <a:lnTo>
                        <a:pt x="158115" y="107633"/>
                      </a:lnTo>
                      <a:cubicBezTo>
                        <a:pt x="158115" y="81915"/>
                        <a:pt x="141923" y="66675"/>
                        <a:pt x="108585" y="66675"/>
                      </a:cubicBezTo>
                      <a:cubicBezTo>
                        <a:pt x="81915" y="66675"/>
                        <a:pt x="61913" y="71438"/>
                        <a:pt x="40005" y="80963"/>
                      </a:cubicBezTo>
                      <a:lnTo>
                        <a:pt x="21907" y="19050"/>
                      </a:lnTo>
                      <a:cubicBezTo>
                        <a:pt x="50482" y="7620"/>
                        <a:pt x="80010" y="0"/>
                        <a:pt x="122873" y="0"/>
                      </a:cubicBezTo>
                      <a:cubicBezTo>
                        <a:pt x="167640" y="0"/>
                        <a:pt x="198120" y="10478"/>
                        <a:pt x="218123" y="30480"/>
                      </a:cubicBezTo>
                      <a:cubicBezTo>
                        <a:pt x="237173" y="48578"/>
                        <a:pt x="244792" y="75247"/>
                        <a:pt x="244792" y="109538"/>
                      </a:cubicBezTo>
                      <a:lnTo>
                        <a:pt x="244792" y="253365"/>
                      </a:lnTo>
                      <a:lnTo>
                        <a:pt x="157163" y="253365"/>
                      </a:lnTo>
                      <a:lnTo>
                        <a:pt x="157163" y="227647"/>
                      </a:lnTo>
                      <a:cubicBezTo>
                        <a:pt x="140018" y="246697"/>
                        <a:pt x="116205" y="259080"/>
                        <a:pt x="83820" y="259080"/>
                      </a:cubicBezTo>
                      <a:cubicBezTo>
                        <a:pt x="36195" y="258128"/>
                        <a:pt x="0" y="230505"/>
                        <a:pt x="0" y="180975"/>
                      </a:cubicBezTo>
                      <a:close/>
                      <a:moveTo>
                        <a:pt x="159068" y="161925"/>
                      </a:moveTo>
                      <a:lnTo>
                        <a:pt x="159068" y="150495"/>
                      </a:lnTo>
                      <a:cubicBezTo>
                        <a:pt x="150495" y="146685"/>
                        <a:pt x="138113" y="143828"/>
                        <a:pt x="124777" y="143828"/>
                      </a:cubicBezTo>
                      <a:cubicBezTo>
                        <a:pt x="99060" y="143828"/>
                        <a:pt x="84773" y="156210"/>
                        <a:pt x="84773" y="175260"/>
                      </a:cubicBezTo>
                      <a:lnTo>
                        <a:pt x="84773" y="176213"/>
                      </a:lnTo>
                      <a:cubicBezTo>
                        <a:pt x="84773" y="193358"/>
                        <a:pt x="98107" y="203835"/>
                        <a:pt x="116205" y="203835"/>
                      </a:cubicBezTo>
                      <a:cubicBezTo>
                        <a:pt x="140970" y="202883"/>
                        <a:pt x="159068" y="186690"/>
                        <a:pt x="159068" y="161925"/>
                      </a:cubicBezTo>
                      <a:close/>
                    </a:path>
                  </a:pathLst>
                </a:custGeom>
                <a:grpFill/>
                <a:ln w="9525" cap="flat">
                  <a:noFill/>
                  <a:prstDash val="solid"/>
                  <a:miter/>
                </a:ln>
              </p:spPr>
              <p:txBody>
                <a:bodyPr rtlCol="0" anchor="ctr"/>
                <a:lstStyle/>
                <a:p>
                  <a:endParaRPr lang="en-GB" sz="2400"/>
                </a:p>
              </p:txBody>
            </p:sp>
          </p:grpSp>
        </p:grpSp>
      </p:grpSp>
      <p:grpSp>
        <p:nvGrpSpPr>
          <p:cNvPr id="65" name="Group 64">
            <a:extLst>
              <a:ext uri="{FF2B5EF4-FFF2-40B4-BE49-F238E27FC236}">
                <a16:creationId xmlns:a16="http://schemas.microsoft.com/office/drawing/2014/main" id="{D74F77AD-1D56-4C60-BFAB-77FF621D2775}"/>
              </a:ext>
            </a:extLst>
          </p:cNvPr>
          <p:cNvGrpSpPr/>
          <p:nvPr userDrawn="1"/>
        </p:nvGrpSpPr>
        <p:grpSpPr>
          <a:xfrm>
            <a:off x="8178801" y="4617201"/>
            <a:ext cx="727201" cy="727200"/>
            <a:chOff x="8178800" y="4617201"/>
            <a:chExt cx="727201" cy="727200"/>
          </a:xfrm>
        </p:grpSpPr>
        <p:pic>
          <p:nvPicPr>
            <p:cNvPr id="40" name="Picture 39" descr="A blue planet in space&#10;&#10;Description automatically generated with low confidence">
              <a:extLst>
                <a:ext uri="{FF2B5EF4-FFF2-40B4-BE49-F238E27FC236}">
                  <a16:creationId xmlns:a16="http://schemas.microsoft.com/office/drawing/2014/main" id="{D06EDEB4-401F-4F87-87D9-CAEF2E454374}"/>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8178800" y="4617201"/>
              <a:ext cx="727201" cy="727200"/>
            </a:xfrm>
            <a:prstGeom prst="rect">
              <a:avLst/>
            </a:prstGeom>
          </p:spPr>
        </p:pic>
        <p:grpSp>
          <p:nvGrpSpPr>
            <p:cNvPr id="61" name="Graphic 7">
              <a:extLst>
                <a:ext uri="{FF2B5EF4-FFF2-40B4-BE49-F238E27FC236}">
                  <a16:creationId xmlns:a16="http://schemas.microsoft.com/office/drawing/2014/main" id="{0F75A1AA-D8DF-4AFB-B46B-D5D0060ED1E0}"/>
                </a:ext>
              </a:extLst>
            </p:cNvPr>
            <p:cNvGrpSpPr>
              <a:grpSpLocks noChangeAspect="1"/>
            </p:cNvGrpSpPr>
            <p:nvPr userDrawn="1"/>
          </p:nvGrpSpPr>
          <p:grpSpPr>
            <a:xfrm>
              <a:off x="8425400" y="4803599"/>
              <a:ext cx="234000" cy="354404"/>
              <a:chOff x="7927649" y="5870393"/>
              <a:chExt cx="459104" cy="695325"/>
            </a:xfrm>
            <a:noFill/>
          </p:grpSpPr>
          <p:sp>
            <p:nvSpPr>
              <p:cNvPr id="62" name="Freeform: Shape 61">
                <a:extLst>
                  <a:ext uri="{FF2B5EF4-FFF2-40B4-BE49-F238E27FC236}">
                    <a16:creationId xmlns:a16="http://schemas.microsoft.com/office/drawing/2014/main" id="{FC56E208-F713-46B5-83A0-1FD74C1EF044}"/>
                  </a:ext>
                </a:extLst>
              </p:cNvPr>
              <p:cNvSpPr/>
              <p:nvPr/>
            </p:nvSpPr>
            <p:spPr>
              <a:xfrm>
                <a:off x="8021946" y="6396173"/>
                <a:ext cx="60959" cy="68579"/>
              </a:xfrm>
              <a:custGeom>
                <a:avLst/>
                <a:gdLst>
                  <a:gd name="connsiteX0" fmla="*/ 60960 w 60959"/>
                  <a:gd name="connsiteY0" fmla="*/ 67627 h 68579"/>
                  <a:gd name="connsiteX1" fmla="*/ 24765 w 60959"/>
                  <a:gd name="connsiteY1" fmla="*/ 40006 h 68579"/>
                  <a:gd name="connsiteX2" fmla="*/ 0 w 60959"/>
                  <a:gd name="connsiteY2" fmla="*/ -952 h 68579"/>
                </a:gdLst>
                <a:ahLst/>
                <a:cxnLst>
                  <a:cxn ang="0">
                    <a:pos x="connsiteX0" y="connsiteY0"/>
                  </a:cxn>
                  <a:cxn ang="0">
                    <a:pos x="connsiteX1" y="connsiteY1"/>
                  </a:cxn>
                  <a:cxn ang="0">
                    <a:pos x="connsiteX2" y="connsiteY2"/>
                  </a:cxn>
                </a:cxnLst>
                <a:rect l="l" t="t" r="r" b="b"/>
                <a:pathLst>
                  <a:path w="60959" h="68579">
                    <a:moveTo>
                      <a:pt x="60960" y="67627"/>
                    </a:moveTo>
                    <a:cubicBezTo>
                      <a:pt x="47625" y="60960"/>
                      <a:pt x="35243" y="51435"/>
                      <a:pt x="24765" y="40006"/>
                    </a:cubicBezTo>
                    <a:cubicBezTo>
                      <a:pt x="14288" y="28575"/>
                      <a:pt x="5715" y="14287"/>
                      <a:pt x="0" y="-952"/>
                    </a:cubicBezTo>
                  </a:path>
                </a:pathLst>
              </a:custGeom>
              <a:noFill/>
              <a:ln w="12700" cap="rnd">
                <a:solidFill>
                  <a:schemeClr val="bg1"/>
                </a:solidFill>
                <a:prstDash val="solid"/>
                <a:miter/>
              </a:ln>
            </p:spPr>
            <p:txBody>
              <a:bodyPr rtlCol="0" anchor="ctr"/>
              <a:lstStyle/>
              <a:p>
                <a:endParaRPr lang="en-GB" sz="2400"/>
              </a:p>
            </p:txBody>
          </p:sp>
          <p:sp>
            <p:nvSpPr>
              <p:cNvPr id="63" name="Freeform: Shape 62">
                <a:extLst>
                  <a:ext uri="{FF2B5EF4-FFF2-40B4-BE49-F238E27FC236}">
                    <a16:creationId xmlns:a16="http://schemas.microsoft.com/office/drawing/2014/main" id="{D91959EE-6225-4A6A-944D-4DDE0924771C}"/>
                  </a:ext>
                </a:extLst>
              </p:cNvPr>
              <p:cNvSpPr/>
              <p:nvPr/>
            </p:nvSpPr>
            <p:spPr>
              <a:xfrm>
                <a:off x="7927649" y="5870393"/>
                <a:ext cx="459104" cy="695325"/>
              </a:xfrm>
              <a:custGeom>
                <a:avLst/>
                <a:gdLst>
                  <a:gd name="connsiteX0" fmla="*/ 229553 w 459104"/>
                  <a:gd name="connsiteY0" fmla="*/ 694373 h 695325"/>
                  <a:gd name="connsiteX1" fmla="*/ 0 w 459104"/>
                  <a:gd name="connsiteY1" fmla="*/ 436244 h 695325"/>
                  <a:gd name="connsiteX2" fmla="*/ 229553 w 459104"/>
                  <a:gd name="connsiteY2" fmla="*/ -952 h 695325"/>
                  <a:gd name="connsiteX3" fmla="*/ 229553 w 459104"/>
                  <a:gd name="connsiteY3" fmla="*/ -952 h 695325"/>
                  <a:gd name="connsiteX4" fmla="*/ 229553 w 459104"/>
                  <a:gd name="connsiteY4" fmla="*/ -952 h 695325"/>
                  <a:gd name="connsiteX5" fmla="*/ 459105 w 459104"/>
                  <a:gd name="connsiteY5" fmla="*/ 436244 h 695325"/>
                  <a:gd name="connsiteX6" fmla="*/ 229553 w 459104"/>
                  <a:gd name="connsiteY6" fmla="*/ 694373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104" h="695325">
                    <a:moveTo>
                      <a:pt x="229553" y="694373"/>
                    </a:moveTo>
                    <a:cubicBezTo>
                      <a:pt x="103823" y="694373"/>
                      <a:pt x="0" y="580073"/>
                      <a:pt x="0" y="436244"/>
                    </a:cubicBezTo>
                    <a:cubicBezTo>
                      <a:pt x="0" y="298132"/>
                      <a:pt x="107632" y="137160"/>
                      <a:pt x="229553" y="-952"/>
                    </a:cubicBezTo>
                    <a:lnTo>
                      <a:pt x="229553" y="-952"/>
                    </a:lnTo>
                    <a:lnTo>
                      <a:pt x="229553" y="-952"/>
                    </a:lnTo>
                    <a:cubicBezTo>
                      <a:pt x="351473" y="138112"/>
                      <a:pt x="459105" y="299085"/>
                      <a:pt x="459105" y="436244"/>
                    </a:cubicBezTo>
                    <a:cubicBezTo>
                      <a:pt x="459105" y="580073"/>
                      <a:pt x="355283" y="694373"/>
                      <a:pt x="229553" y="694373"/>
                    </a:cubicBezTo>
                    <a:close/>
                  </a:path>
                </a:pathLst>
              </a:custGeom>
              <a:noFill/>
              <a:ln w="12700" cap="rnd">
                <a:solidFill>
                  <a:schemeClr val="bg1"/>
                </a:solidFill>
                <a:prstDash val="solid"/>
                <a:miter/>
              </a:ln>
            </p:spPr>
            <p:txBody>
              <a:bodyPr rtlCol="0" anchor="ctr"/>
              <a:lstStyle/>
              <a:p>
                <a:endParaRPr lang="en-GB" sz="2400"/>
              </a:p>
            </p:txBody>
          </p:sp>
          <p:sp>
            <p:nvSpPr>
              <p:cNvPr id="64" name="Freeform: Shape 63">
                <a:extLst>
                  <a:ext uri="{FF2B5EF4-FFF2-40B4-BE49-F238E27FC236}">
                    <a16:creationId xmlns:a16="http://schemas.microsoft.com/office/drawing/2014/main" id="{54F95D55-CC20-42A4-B474-5DE5460FA0F1}"/>
                  </a:ext>
                </a:extLst>
              </p:cNvPr>
              <p:cNvSpPr/>
              <p:nvPr/>
            </p:nvSpPr>
            <p:spPr>
              <a:xfrm>
                <a:off x="8040996" y="6168165"/>
                <a:ext cx="232410" cy="231457"/>
              </a:xfrm>
              <a:custGeom>
                <a:avLst/>
                <a:gdLst>
                  <a:gd name="connsiteX0" fmla="*/ 232410 w 232410"/>
                  <a:gd name="connsiteY0" fmla="*/ 85725 h 231457"/>
                  <a:gd name="connsiteX1" fmla="*/ 146685 w 232410"/>
                  <a:gd name="connsiteY1" fmla="*/ 85725 h 231457"/>
                  <a:gd name="connsiteX2" fmla="*/ 146685 w 232410"/>
                  <a:gd name="connsiteY2" fmla="*/ 0 h 231457"/>
                  <a:gd name="connsiteX3" fmla="*/ 85725 w 232410"/>
                  <a:gd name="connsiteY3" fmla="*/ 0 h 231457"/>
                  <a:gd name="connsiteX4" fmla="*/ 85725 w 232410"/>
                  <a:gd name="connsiteY4" fmla="*/ 85725 h 231457"/>
                  <a:gd name="connsiteX5" fmla="*/ 0 w 232410"/>
                  <a:gd name="connsiteY5" fmla="*/ 85725 h 231457"/>
                  <a:gd name="connsiteX6" fmla="*/ 0 w 232410"/>
                  <a:gd name="connsiteY6" fmla="*/ 146685 h 231457"/>
                  <a:gd name="connsiteX7" fmla="*/ 85725 w 232410"/>
                  <a:gd name="connsiteY7" fmla="*/ 146685 h 231457"/>
                  <a:gd name="connsiteX8" fmla="*/ 85725 w 232410"/>
                  <a:gd name="connsiteY8" fmla="*/ 231457 h 231457"/>
                  <a:gd name="connsiteX9" fmla="*/ 146685 w 232410"/>
                  <a:gd name="connsiteY9" fmla="*/ 231457 h 231457"/>
                  <a:gd name="connsiteX10" fmla="*/ 146685 w 232410"/>
                  <a:gd name="connsiteY10" fmla="*/ 146685 h 231457"/>
                  <a:gd name="connsiteX11" fmla="*/ 232410 w 232410"/>
                  <a:gd name="connsiteY11" fmla="*/ 146685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410" h="231457">
                    <a:moveTo>
                      <a:pt x="232410" y="85725"/>
                    </a:moveTo>
                    <a:lnTo>
                      <a:pt x="146685" y="85725"/>
                    </a:lnTo>
                    <a:lnTo>
                      <a:pt x="146685" y="0"/>
                    </a:lnTo>
                    <a:lnTo>
                      <a:pt x="85725" y="0"/>
                    </a:lnTo>
                    <a:lnTo>
                      <a:pt x="85725" y="85725"/>
                    </a:lnTo>
                    <a:lnTo>
                      <a:pt x="0" y="85725"/>
                    </a:lnTo>
                    <a:lnTo>
                      <a:pt x="0" y="146685"/>
                    </a:lnTo>
                    <a:lnTo>
                      <a:pt x="85725" y="146685"/>
                    </a:lnTo>
                    <a:lnTo>
                      <a:pt x="85725" y="231457"/>
                    </a:lnTo>
                    <a:lnTo>
                      <a:pt x="146685" y="231457"/>
                    </a:lnTo>
                    <a:lnTo>
                      <a:pt x="146685" y="146685"/>
                    </a:lnTo>
                    <a:lnTo>
                      <a:pt x="232410" y="146685"/>
                    </a:lnTo>
                    <a:close/>
                  </a:path>
                </a:pathLst>
              </a:custGeom>
              <a:noFill/>
              <a:ln w="12700" cap="rnd">
                <a:solidFill>
                  <a:schemeClr val="bg1"/>
                </a:solidFill>
                <a:prstDash val="solid"/>
                <a:miter/>
              </a:ln>
            </p:spPr>
            <p:txBody>
              <a:bodyPr rtlCol="0" anchor="ctr"/>
              <a:lstStyle/>
              <a:p>
                <a:endParaRPr lang="en-GB" sz="2400"/>
              </a:p>
            </p:txBody>
          </p:sp>
        </p:grpSp>
      </p:grpSp>
      <p:grpSp>
        <p:nvGrpSpPr>
          <p:cNvPr id="4" name="Group 3">
            <a:extLst>
              <a:ext uri="{FF2B5EF4-FFF2-40B4-BE49-F238E27FC236}">
                <a16:creationId xmlns:a16="http://schemas.microsoft.com/office/drawing/2014/main" id="{3799300E-FA33-4430-AEFC-BF085B990FA4}"/>
              </a:ext>
            </a:extLst>
          </p:cNvPr>
          <p:cNvGrpSpPr/>
          <p:nvPr userDrawn="1"/>
        </p:nvGrpSpPr>
        <p:grpSpPr>
          <a:xfrm>
            <a:off x="8178801" y="3008260"/>
            <a:ext cx="727201" cy="727200"/>
            <a:chOff x="8178800" y="3008260"/>
            <a:chExt cx="727201" cy="727200"/>
          </a:xfrm>
        </p:grpSpPr>
        <p:pic>
          <p:nvPicPr>
            <p:cNvPr id="46" name="Picture 45" descr="A blue planet in space&#10;&#10;Description automatically generated with low confidence">
              <a:extLst>
                <a:ext uri="{FF2B5EF4-FFF2-40B4-BE49-F238E27FC236}">
                  <a16:creationId xmlns:a16="http://schemas.microsoft.com/office/drawing/2014/main" id="{0CCB48BB-2E86-4DE3-BAF7-9346FFF1FBB9}"/>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8178800" y="3008260"/>
              <a:ext cx="727201" cy="727200"/>
            </a:xfrm>
            <a:prstGeom prst="rect">
              <a:avLst/>
            </a:prstGeom>
          </p:spPr>
        </p:pic>
        <p:pic>
          <p:nvPicPr>
            <p:cNvPr id="56" name="Graphic 55" descr="Heart with pulse outline">
              <a:extLst>
                <a:ext uri="{FF2B5EF4-FFF2-40B4-BE49-F238E27FC236}">
                  <a16:creationId xmlns:a16="http://schemas.microsoft.com/office/drawing/2014/main" id="{560FA9CF-8BC3-448C-AFFB-41A72B3FE4C0}"/>
                </a:ext>
              </a:extLst>
            </p:cNvPr>
            <p:cNvPicPr>
              <a:picLocks noChangeAspect="1"/>
            </p:cNvPicPr>
            <p:nvPr userDrawn="1"/>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12364" t="14788" r="12179" b="13396"/>
            <a:stretch/>
          </p:blipFill>
          <p:spPr>
            <a:xfrm>
              <a:off x="8380400" y="3251057"/>
              <a:ext cx="308105" cy="292739"/>
            </a:xfrm>
            <a:prstGeom prst="rect">
              <a:avLst/>
            </a:prstGeom>
          </p:spPr>
        </p:pic>
      </p:grpSp>
      <p:grpSp>
        <p:nvGrpSpPr>
          <p:cNvPr id="2" name="Group 1">
            <a:extLst>
              <a:ext uri="{FF2B5EF4-FFF2-40B4-BE49-F238E27FC236}">
                <a16:creationId xmlns:a16="http://schemas.microsoft.com/office/drawing/2014/main" id="{26F2968A-485E-4C81-A09A-0B77ADA1C0DC}"/>
              </a:ext>
            </a:extLst>
          </p:cNvPr>
          <p:cNvGrpSpPr/>
          <p:nvPr userDrawn="1"/>
        </p:nvGrpSpPr>
        <p:grpSpPr>
          <a:xfrm>
            <a:off x="8178800" y="3812731"/>
            <a:ext cx="727200" cy="727200"/>
            <a:chOff x="8178800" y="3812730"/>
            <a:chExt cx="727200" cy="727200"/>
          </a:xfrm>
        </p:grpSpPr>
        <p:pic>
          <p:nvPicPr>
            <p:cNvPr id="55" name="Picture 54" descr="A blue planet in space&#10;&#10;Description automatically generated with low confidence">
              <a:extLst>
                <a:ext uri="{FF2B5EF4-FFF2-40B4-BE49-F238E27FC236}">
                  <a16:creationId xmlns:a16="http://schemas.microsoft.com/office/drawing/2014/main" id="{D8E40DF2-F4DE-405C-B57A-7FD07F86E351}"/>
                </a:ext>
              </a:extLst>
            </p:cNvPr>
            <p:cNvPicPr>
              <a:picLocks noChangeAspect="1"/>
            </p:cNvPicPr>
            <p:nvPr userDrawn="1"/>
          </p:nvPicPr>
          <p:blipFill>
            <a:blip r:embed="rId6" cstate="screen">
              <a:alphaModFix/>
              <a:extLst>
                <a:ext uri="{28A0092B-C50C-407E-A947-70E740481C1C}">
                  <a14:useLocalDpi xmlns:a14="http://schemas.microsoft.com/office/drawing/2010/main"/>
                </a:ext>
              </a:extLst>
            </a:blip>
            <a:stretch>
              <a:fillRect/>
            </a:stretch>
          </p:blipFill>
          <p:spPr>
            <a:xfrm>
              <a:off x="8178800" y="3812730"/>
              <a:ext cx="727200" cy="727200"/>
            </a:xfrm>
            <a:prstGeom prst="rect">
              <a:avLst/>
            </a:prstGeom>
          </p:spPr>
        </p:pic>
        <p:grpSp>
          <p:nvGrpSpPr>
            <p:cNvPr id="45" name="Graphic 7">
              <a:extLst>
                <a:ext uri="{FF2B5EF4-FFF2-40B4-BE49-F238E27FC236}">
                  <a16:creationId xmlns:a16="http://schemas.microsoft.com/office/drawing/2014/main" id="{C0E22808-F1B1-4C55-8925-F2524253FD4E}"/>
                </a:ext>
              </a:extLst>
            </p:cNvPr>
            <p:cNvGrpSpPr>
              <a:grpSpLocks noChangeAspect="1"/>
            </p:cNvGrpSpPr>
            <p:nvPr userDrawn="1"/>
          </p:nvGrpSpPr>
          <p:grpSpPr>
            <a:xfrm>
              <a:off x="8380400" y="4059367"/>
              <a:ext cx="324000" cy="244257"/>
              <a:chOff x="7849543" y="2966813"/>
              <a:chExt cx="615315" cy="463867"/>
            </a:xfrm>
            <a:noFill/>
          </p:grpSpPr>
          <p:sp>
            <p:nvSpPr>
              <p:cNvPr id="57" name="Freeform: Shape 56">
                <a:extLst>
                  <a:ext uri="{FF2B5EF4-FFF2-40B4-BE49-F238E27FC236}">
                    <a16:creationId xmlns:a16="http://schemas.microsoft.com/office/drawing/2014/main" id="{D3D6897A-CDF8-4EC7-8D15-54233B76EBE5}"/>
                  </a:ext>
                </a:extLst>
              </p:cNvPr>
              <p:cNvSpPr/>
              <p:nvPr/>
            </p:nvSpPr>
            <p:spPr>
              <a:xfrm>
                <a:off x="7849543" y="3021105"/>
                <a:ext cx="195262" cy="320040"/>
              </a:xfrm>
              <a:custGeom>
                <a:avLst/>
                <a:gdLst>
                  <a:gd name="connsiteX0" fmla="*/ 195263 w 195262"/>
                  <a:gd name="connsiteY0" fmla="*/ 63818 h 320040"/>
                  <a:gd name="connsiteX1" fmla="*/ 131445 w 195262"/>
                  <a:gd name="connsiteY1" fmla="*/ 0 h 320040"/>
                  <a:gd name="connsiteX2" fmla="*/ 126683 w 195262"/>
                  <a:gd name="connsiteY2" fmla="*/ 0 h 320040"/>
                  <a:gd name="connsiteX3" fmla="*/ 0 w 195262"/>
                  <a:gd name="connsiteY3" fmla="*/ 126683 h 320040"/>
                  <a:gd name="connsiteX4" fmla="*/ 0 w 195262"/>
                  <a:gd name="connsiteY4" fmla="*/ 193358 h 320040"/>
                  <a:gd name="connsiteX5" fmla="*/ 126683 w 195262"/>
                  <a:gd name="connsiteY5" fmla="*/ 320040 h 320040"/>
                  <a:gd name="connsiteX6" fmla="*/ 131445 w 195262"/>
                  <a:gd name="connsiteY6" fmla="*/ 320040 h 320040"/>
                  <a:gd name="connsiteX7" fmla="*/ 195263 w 195262"/>
                  <a:gd name="connsiteY7" fmla="*/ 256223 h 320040"/>
                  <a:gd name="connsiteX8" fmla="*/ 195263 w 195262"/>
                  <a:gd name="connsiteY8" fmla="*/ 63818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62" h="320040">
                    <a:moveTo>
                      <a:pt x="195263" y="63818"/>
                    </a:moveTo>
                    <a:cubicBezTo>
                      <a:pt x="195263" y="28575"/>
                      <a:pt x="166688" y="0"/>
                      <a:pt x="131445" y="0"/>
                    </a:cubicBezTo>
                    <a:lnTo>
                      <a:pt x="126683" y="0"/>
                    </a:lnTo>
                    <a:cubicBezTo>
                      <a:pt x="56198" y="0"/>
                      <a:pt x="0" y="57150"/>
                      <a:pt x="0" y="126683"/>
                    </a:cubicBezTo>
                    <a:lnTo>
                      <a:pt x="0" y="193358"/>
                    </a:lnTo>
                    <a:cubicBezTo>
                      <a:pt x="0" y="263843"/>
                      <a:pt x="57150" y="320040"/>
                      <a:pt x="126683" y="320040"/>
                    </a:cubicBezTo>
                    <a:lnTo>
                      <a:pt x="131445" y="320040"/>
                    </a:lnTo>
                    <a:cubicBezTo>
                      <a:pt x="166688" y="320040"/>
                      <a:pt x="195263" y="291465"/>
                      <a:pt x="195263" y="256223"/>
                    </a:cubicBezTo>
                    <a:lnTo>
                      <a:pt x="195263" y="63818"/>
                    </a:lnTo>
                    <a:close/>
                  </a:path>
                </a:pathLst>
              </a:custGeom>
              <a:noFill/>
              <a:ln w="12700" cap="rnd">
                <a:solidFill>
                  <a:schemeClr val="bg1"/>
                </a:solidFill>
                <a:prstDash val="solid"/>
                <a:miter/>
              </a:ln>
            </p:spPr>
            <p:txBody>
              <a:bodyPr rtlCol="0" anchor="ctr"/>
              <a:lstStyle/>
              <a:p>
                <a:endParaRPr lang="en-GB" sz="2400"/>
              </a:p>
            </p:txBody>
          </p:sp>
          <p:sp>
            <p:nvSpPr>
              <p:cNvPr id="58" name="Freeform: Shape 57">
                <a:extLst>
                  <a:ext uri="{FF2B5EF4-FFF2-40B4-BE49-F238E27FC236}">
                    <a16:creationId xmlns:a16="http://schemas.microsoft.com/office/drawing/2014/main" id="{C16D3B08-403D-4A5C-A315-8EFA3C9F0EE3}"/>
                  </a:ext>
                </a:extLst>
              </p:cNvPr>
              <p:cNvSpPr/>
              <p:nvPr/>
            </p:nvSpPr>
            <p:spPr>
              <a:xfrm>
                <a:off x="8000039" y="3181125"/>
                <a:ext cx="110489" cy="249554"/>
              </a:xfrm>
              <a:custGeom>
                <a:avLst/>
                <a:gdLst>
                  <a:gd name="connsiteX0" fmla="*/ 0 w 110489"/>
                  <a:gd name="connsiteY0" fmla="*/ 0 h 249554"/>
                  <a:gd name="connsiteX1" fmla="*/ 46672 w 110489"/>
                  <a:gd name="connsiteY1" fmla="*/ 0 h 249554"/>
                  <a:gd name="connsiteX2" fmla="*/ 110490 w 110489"/>
                  <a:gd name="connsiteY2" fmla="*/ 63817 h 249554"/>
                  <a:gd name="connsiteX3" fmla="*/ 110490 w 110489"/>
                  <a:gd name="connsiteY3" fmla="*/ 249555 h 249554"/>
                </a:gdLst>
                <a:ahLst/>
                <a:cxnLst>
                  <a:cxn ang="0">
                    <a:pos x="connsiteX0" y="connsiteY0"/>
                  </a:cxn>
                  <a:cxn ang="0">
                    <a:pos x="connsiteX1" y="connsiteY1"/>
                  </a:cxn>
                  <a:cxn ang="0">
                    <a:pos x="connsiteX2" y="connsiteY2"/>
                  </a:cxn>
                  <a:cxn ang="0">
                    <a:pos x="connsiteX3" y="connsiteY3"/>
                  </a:cxn>
                </a:cxnLst>
                <a:rect l="l" t="t" r="r" b="b"/>
                <a:pathLst>
                  <a:path w="110489" h="249554">
                    <a:moveTo>
                      <a:pt x="0" y="0"/>
                    </a:moveTo>
                    <a:lnTo>
                      <a:pt x="46672" y="0"/>
                    </a:lnTo>
                    <a:cubicBezTo>
                      <a:pt x="81915" y="0"/>
                      <a:pt x="110490" y="28575"/>
                      <a:pt x="110490" y="63817"/>
                    </a:cubicBezTo>
                    <a:lnTo>
                      <a:pt x="110490" y="249555"/>
                    </a:lnTo>
                  </a:path>
                </a:pathLst>
              </a:custGeom>
              <a:noFill/>
              <a:ln w="12700" cap="rnd">
                <a:solidFill>
                  <a:schemeClr val="bg1"/>
                </a:solidFill>
                <a:prstDash val="solid"/>
                <a:miter/>
              </a:ln>
            </p:spPr>
            <p:txBody>
              <a:bodyPr rtlCol="0" anchor="ctr"/>
              <a:lstStyle/>
              <a:p>
                <a:endParaRPr lang="en-GB" sz="2400"/>
              </a:p>
            </p:txBody>
          </p:sp>
          <p:sp>
            <p:nvSpPr>
              <p:cNvPr id="67" name="Freeform: Shape 66">
                <a:extLst>
                  <a:ext uri="{FF2B5EF4-FFF2-40B4-BE49-F238E27FC236}">
                    <a16:creationId xmlns:a16="http://schemas.microsoft.com/office/drawing/2014/main" id="{57C2C308-350B-4390-8744-86CA4E25BDD7}"/>
                  </a:ext>
                </a:extLst>
              </p:cNvPr>
              <p:cNvSpPr/>
              <p:nvPr/>
            </p:nvSpPr>
            <p:spPr>
              <a:xfrm>
                <a:off x="8110529" y="2966813"/>
                <a:ext cx="9525" cy="186689"/>
              </a:xfrm>
              <a:custGeom>
                <a:avLst/>
                <a:gdLst>
                  <a:gd name="connsiteX0" fmla="*/ 0 w 9525"/>
                  <a:gd name="connsiteY0" fmla="*/ 0 h 186689"/>
                  <a:gd name="connsiteX1" fmla="*/ 0 w 9525"/>
                  <a:gd name="connsiteY1" fmla="*/ 186690 h 186689"/>
                </a:gdLst>
                <a:ahLst/>
                <a:cxnLst>
                  <a:cxn ang="0">
                    <a:pos x="connsiteX0" y="connsiteY0"/>
                  </a:cxn>
                  <a:cxn ang="0">
                    <a:pos x="connsiteX1" y="connsiteY1"/>
                  </a:cxn>
                </a:cxnLst>
                <a:rect l="l" t="t" r="r" b="b"/>
                <a:pathLst>
                  <a:path w="9525" h="186689">
                    <a:moveTo>
                      <a:pt x="0" y="0"/>
                    </a:moveTo>
                    <a:lnTo>
                      <a:pt x="0" y="186690"/>
                    </a:lnTo>
                  </a:path>
                </a:pathLst>
              </a:custGeom>
              <a:ln w="12700" cap="rnd">
                <a:solidFill>
                  <a:schemeClr val="bg1"/>
                </a:solidFill>
                <a:prstDash val="solid"/>
                <a:miter/>
              </a:ln>
            </p:spPr>
            <p:txBody>
              <a:bodyPr rtlCol="0" anchor="ctr"/>
              <a:lstStyle/>
              <a:p>
                <a:endParaRPr lang="en-GB" sz="2400"/>
              </a:p>
            </p:txBody>
          </p:sp>
          <p:sp>
            <p:nvSpPr>
              <p:cNvPr id="68" name="Freeform: Shape 67">
                <a:extLst>
                  <a:ext uri="{FF2B5EF4-FFF2-40B4-BE49-F238E27FC236}">
                    <a16:creationId xmlns:a16="http://schemas.microsoft.com/office/drawing/2014/main" id="{B586ABDA-5A97-4F13-ABEB-50D9F35BD114}"/>
                  </a:ext>
                </a:extLst>
              </p:cNvPr>
              <p:cNvSpPr/>
              <p:nvPr/>
            </p:nvSpPr>
            <p:spPr>
              <a:xfrm>
                <a:off x="8269596" y="3021105"/>
                <a:ext cx="195262" cy="320040"/>
              </a:xfrm>
              <a:custGeom>
                <a:avLst/>
                <a:gdLst>
                  <a:gd name="connsiteX0" fmla="*/ 0 w 195262"/>
                  <a:gd name="connsiteY0" fmla="*/ 63818 h 320040"/>
                  <a:gd name="connsiteX1" fmla="*/ 63818 w 195262"/>
                  <a:gd name="connsiteY1" fmla="*/ 0 h 320040"/>
                  <a:gd name="connsiteX2" fmla="*/ 68580 w 195262"/>
                  <a:gd name="connsiteY2" fmla="*/ 0 h 320040"/>
                  <a:gd name="connsiteX3" fmla="*/ 195263 w 195262"/>
                  <a:gd name="connsiteY3" fmla="*/ 126683 h 320040"/>
                  <a:gd name="connsiteX4" fmla="*/ 195263 w 195262"/>
                  <a:gd name="connsiteY4" fmla="*/ 193358 h 320040"/>
                  <a:gd name="connsiteX5" fmla="*/ 68580 w 195262"/>
                  <a:gd name="connsiteY5" fmla="*/ 320040 h 320040"/>
                  <a:gd name="connsiteX6" fmla="*/ 63818 w 195262"/>
                  <a:gd name="connsiteY6" fmla="*/ 320040 h 320040"/>
                  <a:gd name="connsiteX7" fmla="*/ 0 w 195262"/>
                  <a:gd name="connsiteY7" fmla="*/ 256223 h 320040"/>
                  <a:gd name="connsiteX8" fmla="*/ 0 w 195262"/>
                  <a:gd name="connsiteY8" fmla="*/ 63818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62" h="320040">
                    <a:moveTo>
                      <a:pt x="0" y="63818"/>
                    </a:moveTo>
                    <a:cubicBezTo>
                      <a:pt x="0" y="28575"/>
                      <a:pt x="28575" y="0"/>
                      <a:pt x="63818" y="0"/>
                    </a:cubicBezTo>
                    <a:lnTo>
                      <a:pt x="68580" y="0"/>
                    </a:lnTo>
                    <a:cubicBezTo>
                      <a:pt x="139065" y="0"/>
                      <a:pt x="195263" y="57150"/>
                      <a:pt x="195263" y="126683"/>
                    </a:cubicBezTo>
                    <a:lnTo>
                      <a:pt x="195263" y="193358"/>
                    </a:lnTo>
                    <a:cubicBezTo>
                      <a:pt x="195263" y="263843"/>
                      <a:pt x="138113" y="320040"/>
                      <a:pt x="68580" y="320040"/>
                    </a:cubicBezTo>
                    <a:lnTo>
                      <a:pt x="63818" y="320040"/>
                    </a:lnTo>
                    <a:cubicBezTo>
                      <a:pt x="28575" y="320040"/>
                      <a:pt x="0" y="291465"/>
                      <a:pt x="0" y="256223"/>
                    </a:cubicBezTo>
                    <a:lnTo>
                      <a:pt x="0" y="63818"/>
                    </a:lnTo>
                    <a:close/>
                  </a:path>
                </a:pathLst>
              </a:custGeom>
              <a:noFill/>
              <a:ln w="12700" cap="rnd">
                <a:solidFill>
                  <a:schemeClr val="bg1"/>
                </a:solidFill>
                <a:prstDash val="solid"/>
                <a:miter/>
              </a:ln>
            </p:spPr>
            <p:txBody>
              <a:bodyPr rtlCol="0" anchor="ctr"/>
              <a:lstStyle/>
              <a:p>
                <a:endParaRPr lang="en-GB" sz="2400"/>
              </a:p>
            </p:txBody>
          </p:sp>
          <p:sp>
            <p:nvSpPr>
              <p:cNvPr id="69" name="Freeform: Shape 68">
                <a:extLst>
                  <a:ext uri="{FF2B5EF4-FFF2-40B4-BE49-F238E27FC236}">
                    <a16:creationId xmlns:a16="http://schemas.microsoft.com/office/drawing/2014/main" id="{4DFE73D0-E379-4A64-ABAC-21792E560909}"/>
                  </a:ext>
                </a:extLst>
              </p:cNvPr>
              <p:cNvSpPr/>
              <p:nvPr/>
            </p:nvSpPr>
            <p:spPr>
              <a:xfrm>
                <a:off x="8204826" y="3181125"/>
                <a:ext cx="110489" cy="249554"/>
              </a:xfrm>
              <a:custGeom>
                <a:avLst/>
                <a:gdLst>
                  <a:gd name="connsiteX0" fmla="*/ 110490 w 110489"/>
                  <a:gd name="connsiteY0" fmla="*/ 0 h 249554"/>
                  <a:gd name="connsiteX1" fmla="*/ 63818 w 110489"/>
                  <a:gd name="connsiteY1" fmla="*/ 0 h 249554"/>
                  <a:gd name="connsiteX2" fmla="*/ 0 w 110489"/>
                  <a:gd name="connsiteY2" fmla="*/ 63817 h 249554"/>
                  <a:gd name="connsiteX3" fmla="*/ 0 w 110489"/>
                  <a:gd name="connsiteY3" fmla="*/ 249555 h 249554"/>
                </a:gdLst>
                <a:ahLst/>
                <a:cxnLst>
                  <a:cxn ang="0">
                    <a:pos x="connsiteX0" y="connsiteY0"/>
                  </a:cxn>
                  <a:cxn ang="0">
                    <a:pos x="connsiteX1" y="connsiteY1"/>
                  </a:cxn>
                  <a:cxn ang="0">
                    <a:pos x="connsiteX2" y="connsiteY2"/>
                  </a:cxn>
                  <a:cxn ang="0">
                    <a:pos x="connsiteX3" y="connsiteY3"/>
                  </a:cxn>
                </a:cxnLst>
                <a:rect l="l" t="t" r="r" b="b"/>
                <a:pathLst>
                  <a:path w="110489" h="249554">
                    <a:moveTo>
                      <a:pt x="110490" y="0"/>
                    </a:moveTo>
                    <a:lnTo>
                      <a:pt x="63818" y="0"/>
                    </a:lnTo>
                    <a:cubicBezTo>
                      <a:pt x="28575" y="0"/>
                      <a:pt x="0" y="28575"/>
                      <a:pt x="0" y="63817"/>
                    </a:cubicBezTo>
                    <a:lnTo>
                      <a:pt x="0" y="249555"/>
                    </a:lnTo>
                  </a:path>
                </a:pathLst>
              </a:custGeom>
              <a:noFill/>
              <a:ln w="12700" cap="rnd">
                <a:solidFill>
                  <a:schemeClr val="bg1"/>
                </a:solidFill>
                <a:prstDash val="solid"/>
                <a:miter/>
              </a:ln>
            </p:spPr>
            <p:txBody>
              <a:bodyPr rtlCol="0" anchor="ctr"/>
              <a:lstStyle/>
              <a:p>
                <a:endParaRPr lang="en-GB" sz="2400"/>
              </a:p>
            </p:txBody>
          </p:sp>
          <p:sp>
            <p:nvSpPr>
              <p:cNvPr id="70" name="Freeform: Shape 69">
                <a:extLst>
                  <a:ext uri="{FF2B5EF4-FFF2-40B4-BE49-F238E27FC236}">
                    <a16:creationId xmlns:a16="http://schemas.microsoft.com/office/drawing/2014/main" id="{95283CCB-9CE4-4CA8-B76F-13B46FEBB8DD}"/>
                  </a:ext>
                </a:extLst>
              </p:cNvPr>
              <p:cNvSpPr/>
              <p:nvPr/>
            </p:nvSpPr>
            <p:spPr>
              <a:xfrm>
                <a:off x="8203874" y="2966813"/>
                <a:ext cx="9525" cy="186689"/>
              </a:xfrm>
              <a:custGeom>
                <a:avLst/>
                <a:gdLst>
                  <a:gd name="connsiteX0" fmla="*/ 0 w 9525"/>
                  <a:gd name="connsiteY0" fmla="*/ 0 h 186689"/>
                  <a:gd name="connsiteX1" fmla="*/ 0 w 9525"/>
                  <a:gd name="connsiteY1" fmla="*/ 186690 h 186689"/>
                </a:gdLst>
                <a:ahLst/>
                <a:cxnLst>
                  <a:cxn ang="0">
                    <a:pos x="connsiteX0" y="connsiteY0"/>
                  </a:cxn>
                  <a:cxn ang="0">
                    <a:pos x="connsiteX1" y="connsiteY1"/>
                  </a:cxn>
                </a:cxnLst>
                <a:rect l="l" t="t" r="r" b="b"/>
                <a:pathLst>
                  <a:path w="9525" h="186689">
                    <a:moveTo>
                      <a:pt x="0" y="0"/>
                    </a:moveTo>
                    <a:lnTo>
                      <a:pt x="0" y="186690"/>
                    </a:lnTo>
                  </a:path>
                </a:pathLst>
              </a:custGeom>
              <a:ln w="12700" cap="rnd">
                <a:solidFill>
                  <a:schemeClr val="bg1"/>
                </a:solidFill>
                <a:prstDash val="solid"/>
                <a:miter/>
              </a:ln>
            </p:spPr>
            <p:txBody>
              <a:bodyPr rtlCol="0" anchor="ctr"/>
              <a:lstStyle/>
              <a:p>
                <a:endParaRPr lang="en-GB" sz="2400"/>
              </a:p>
            </p:txBody>
          </p:sp>
        </p:grpSp>
      </p:grpSp>
      <p:sp>
        <p:nvSpPr>
          <p:cNvPr id="5" name="TextBox 4">
            <a:extLst>
              <a:ext uri="{FF2B5EF4-FFF2-40B4-BE49-F238E27FC236}">
                <a16:creationId xmlns:a16="http://schemas.microsoft.com/office/drawing/2014/main" id="{1F95B1B7-7FD4-4764-81E4-373979796B91}"/>
              </a:ext>
            </a:extLst>
          </p:cNvPr>
          <p:cNvSpPr txBox="1"/>
          <p:nvPr userDrawn="1"/>
        </p:nvSpPr>
        <p:spPr>
          <a:xfrm rot="19800000">
            <a:off x="4093294" y="1626515"/>
            <a:ext cx="3509319" cy="3200876"/>
          </a:xfrm>
          <a:prstGeom prst="rect">
            <a:avLst/>
          </a:prstGeom>
          <a:noFill/>
        </p:spPr>
        <p:txBody>
          <a:bodyPr wrap="square" lIns="0" tIns="0" rIns="0" bIns="0" rtlCol="0">
            <a:spAutoFit/>
          </a:bodyPr>
          <a:lstStyle/>
          <a:p>
            <a:pPr algn="ctr"/>
            <a:r>
              <a:rPr lang="en-GB" sz="4000">
                <a:solidFill>
                  <a:srgbClr val="FFC000"/>
                </a:solidFill>
              </a:rPr>
              <a:t>DO NOT USE – NEEDS UPDATING</a:t>
            </a:r>
          </a:p>
          <a:p>
            <a:pPr algn="ctr"/>
            <a:endParaRPr lang="en-GB" sz="4000">
              <a:solidFill>
                <a:srgbClr val="FFC000"/>
              </a:solidFill>
            </a:endParaRPr>
          </a:p>
          <a:p>
            <a:pPr algn="ctr"/>
            <a:r>
              <a:rPr lang="en-GB" sz="4800" b="1">
                <a:solidFill>
                  <a:srgbClr val="FFC000"/>
                </a:solidFill>
              </a:rPr>
              <a:t>FPO ONLY</a:t>
            </a:r>
          </a:p>
        </p:txBody>
      </p:sp>
    </p:spTree>
    <p:extLst>
      <p:ext uri="{BB962C8B-B14F-4D97-AF65-F5344CB8AC3E}">
        <p14:creationId xmlns:p14="http://schemas.microsoft.com/office/powerpoint/2010/main" val="2167637956"/>
      </p:ext>
    </p:extLst>
  </p:cSld>
  <p:clrMapOvr>
    <a:masterClrMapping/>
  </p:clrMapOvr>
  <p:extLst>
    <p:ext uri="{DCECCB84-F9BA-43D5-87BE-67443E8EF086}">
      <p15:sldGuideLst xmlns:p15="http://schemas.microsoft.com/office/powerpoint/2012/main">
        <p15:guide id="4" orient="horz" pos="2945">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62BB873F-D9DD-4021-B302-1AF1AB6B16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2" y="0"/>
            <a:ext cx="12191077" cy="6858000"/>
          </a:xfrm>
          <a:prstGeom prst="rect">
            <a:avLst/>
          </a:prstGeom>
        </p:spPr>
      </p:pic>
      <p:sp>
        <p:nvSpPr>
          <p:cNvPr id="2" name="Title 1">
            <a:extLst>
              <a:ext uri="{FF2B5EF4-FFF2-40B4-BE49-F238E27FC236}">
                <a16:creationId xmlns:a16="http://schemas.microsoft.com/office/drawing/2014/main" id="{F3DCCABC-3CE6-447E-B316-A7F7AAAA4FE4}"/>
              </a:ext>
            </a:extLst>
          </p:cNvPr>
          <p:cNvSpPr>
            <a:spLocks noGrp="1"/>
          </p:cNvSpPr>
          <p:nvPr>
            <p:ph type="ctrTitle"/>
          </p:nvPr>
        </p:nvSpPr>
        <p:spPr>
          <a:xfrm>
            <a:off x="374402" y="2599199"/>
            <a:ext cx="7645927" cy="1072800"/>
          </a:xfrm>
        </p:spPr>
        <p:txBody>
          <a:bodyPr anchor="ctr">
            <a:noAutofit/>
          </a:bodyPr>
          <a:lstStyle>
            <a:lvl1pPr marL="0" algn="l" defTabSz="914377" rtl="0" eaLnBrk="1" latinLnBrk="0" hangingPunct="1">
              <a:lnSpc>
                <a:spcPct val="90000"/>
              </a:lnSpc>
              <a:spcBef>
                <a:spcPct val="0"/>
              </a:spcBef>
              <a:buNone/>
              <a:defRPr lang="en-GB" sz="4400" b="1" kern="1200" dirty="0">
                <a:solidFill>
                  <a:schemeClr val="accent1"/>
                </a:solidFill>
                <a:latin typeface="+mn-lt"/>
                <a:ea typeface="+mj-ea"/>
                <a:cs typeface="+mj-cs"/>
              </a:defRPr>
            </a:lvl1pPr>
          </a:lstStyle>
          <a:p>
            <a:r>
              <a:rPr lang="en-US"/>
              <a:t>Click to edit Master title</a:t>
            </a:r>
            <a:endParaRPr lang="en-GB"/>
          </a:p>
        </p:txBody>
      </p:sp>
      <p:sp>
        <p:nvSpPr>
          <p:cNvPr id="12" name="TextBox 11">
            <a:extLst>
              <a:ext uri="{FF2B5EF4-FFF2-40B4-BE49-F238E27FC236}">
                <a16:creationId xmlns:a16="http://schemas.microsoft.com/office/drawing/2014/main" id="{B1D74F10-E3D7-4E9D-9445-F66D3E4111A7}"/>
              </a:ext>
            </a:extLst>
          </p:cNvPr>
          <p:cNvSpPr txBox="1"/>
          <p:nvPr userDrawn="1"/>
        </p:nvSpPr>
        <p:spPr>
          <a:xfrm>
            <a:off x="6018611" y="6510403"/>
            <a:ext cx="154781" cy="123111"/>
          </a:xfrm>
          <a:prstGeom prst="rect">
            <a:avLst/>
          </a:prstGeom>
          <a:noFill/>
        </p:spPr>
        <p:txBody>
          <a:bodyPr wrap="square" lIns="0" tIns="0" rIns="0" bIns="0" rtlCol="0">
            <a:spAutoFit/>
          </a:bodyPr>
          <a:lstStyle/>
          <a:p>
            <a:pPr algn="ctr"/>
            <a:fld id="{69224A98-29DE-45E6-8DB3-27ADA25D97F4}" type="slidenum">
              <a:rPr lang="en-GB" sz="800" b="0" smtClean="0">
                <a:solidFill>
                  <a:schemeClr val="accent1"/>
                </a:solidFill>
              </a:rPr>
              <a:pPr algn="ctr"/>
              <a:t>‹#›</a:t>
            </a:fld>
            <a:endParaRPr lang="en-GB" sz="1400" b="0">
              <a:solidFill>
                <a:schemeClr val="accent1"/>
              </a:solidFill>
            </a:endParaRPr>
          </a:p>
        </p:txBody>
      </p:sp>
      <p:sp>
        <p:nvSpPr>
          <p:cNvPr id="13" name="TextBox 12">
            <a:extLst>
              <a:ext uri="{FF2B5EF4-FFF2-40B4-BE49-F238E27FC236}">
                <a16:creationId xmlns:a16="http://schemas.microsoft.com/office/drawing/2014/main" id="{DF36C7B1-3C8D-4114-B58E-06ABCBB19112}"/>
              </a:ext>
            </a:extLst>
          </p:cNvPr>
          <p:cNvSpPr txBox="1"/>
          <p:nvPr userDrawn="1"/>
        </p:nvSpPr>
        <p:spPr>
          <a:xfrm>
            <a:off x="762558" y="6510403"/>
            <a:ext cx="5028639" cy="123111"/>
          </a:xfrm>
          <a:prstGeom prst="rect">
            <a:avLst/>
          </a:prstGeom>
          <a:noFill/>
        </p:spPr>
        <p:txBody>
          <a:bodyPr wrap="square" lIns="0" tIns="0" rIns="0" bIns="0" rtlCol="0">
            <a:spAutoFit/>
          </a:bodyPr>
          <a:lstStyle/>
          <a:p>
            <a:pPr algn="l"/>
            <a:r>
              <a:rPr lang="en-GB" sz="800" b="0">
                <a:solidFill>
                  <a:schemeClr val="accent1"/>
                </a:solidFill>
                <a:latin typeface="+mn-lt"/>
              </a:rPr>
              <a:t>Bristol Myers Squibb/Pfizer Alliance at EHRA Congress 2022 </a:t>
            </a:r>
            <a:endParaRPr lang="en-GB" sz="1400" b="0">
              <a:solidFill>
                <a:schemeClr val="accent1"/>
              </a:solidFill>
              <a:latin typeface="+mn-lt"/>
            </a:endParaRPr>
          </a:p>
        </p:txBody>
      </p:sp>
      <p:sp>
        <p:nvSpPr>
          <p:cNvPr id="17" name="Subtitle 2">
            <a:extLst>
              <a:ext uri="{FF2B5EF4-FFF2-40B4-BE49-F238E27FC236}">
                <a16:creationId xmlns:a16="http://schemas.microsoft.com/office/drawing/2014/main" id="{7E96C5D7-95CF-444D-87B5-7FAF71876A4B}"/>
              </a:ext>
            </a:extLst>
          </p:cNvPr>
          <p:cNvSpPr>
            <a:spLocks noGrp="1"/>
          </p:cNvSpPr>
          <p:nvPr>
            <p:ph type="subTitle" idx="1"/>
          </p:nvPr>
        </p:nvSpPr>
        <p:spPr>
          <a:xfrm>
            <a:off x="374401" y="3938650"/>
            <a:ext cx="5489967" cy="1319151"/>
          </a:xfrm>
        </p:spPr>
        <p:txBody>
          <a:bodyPr>
            <a:noAutofit/>
          </a:bodyPr>
          <a:lstStyle>
            <a:lvl1pPr marL="0" indent="0" algn="l" defTabSz="914377" rtl="0" eaLnBrk="1" latinLnBrk="0" hangingPunct="1">
              <a:lnSpc>
                <a:spcPct val="100000"/>
              </a:lnSpc>
              <a:spcBef>
                <a:spcPts val="1000"/>
              </a:spcBef>
              <a:buClr>
                <a:schemeClr val="accent1"/>
              </a:buClr>
              <a:buFont typeface="Arial" panose="020B0604020202020204" pitchFamily="34" charset="0"/>
              <a:buNone/>
              <a:defRPr lang="en-GB" sz="2400" kern="1200" dirty="0">
                <a:solidFill>
                  <a:schemeClr val="accent1"/>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15" name="Rectangle 14">
            <a:extLst>
              <a:ext uri="{FF2B5EF4-FFF2-40B4-BE49-F238E27FC236}">
                <a16:creationId xmlns:a16="http://schemas.microsoft.com/office/drawing/2014/main" id="{7E79A796-BAF2-46A1-8D19-97D76D9C2EC8}"/>
              </a:ext>
            </a:extLst>
          </p:cNvPr>
          <p:cNvSpPr/>
          <p:nvPr userDrawn="1"/>
        </p:nvSpPr>
        <p:spPr>
          <a:xfrm>
            <a:off x="0" y="2599199"/>
            <a:ext cx="183600" cy="107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2400" err="1"/>
          </a:p>
        </p:txBody>
      </p:sp>
      <p:pic>
        <p:nvPicPr>
          <p:cNvPr id="14" name="Graphic 13">
            <a:extLst>
              <a:ext uri="{FF2B5EF4-FFF2-40B4-BE49-F238E27FC236}">
                <a16:creationId xmlns:a16="http://schemas.microsoft.com/office/drawing/2014/main" id="{FC4AB697-0153-4076-8291-B237489FFF0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30861" y="6444799"/>
            <a:ext cx="4412872" cy="291600"/>
          </a:xfrm>
          <a:prstGeom prst="rect">
            <a:avLst/>
          </a:prstGeom>
        </p:spPr>
      </p:pic>
      <p:grpSp>
        <p:nvGrpSpPr>
          <p:cNvPr id="3" name="Group 2">
            <a:extLst>
              <a:ext uri="{FF2B5EF4-FFF2-40B4-BE49-F238E27FC236}">
                <a16:creationId xmlns:a16="http://schemas.microsoft.com/office/drawing/2014/main" id="{F4E60EAA-2CE3-4C64-975A-3767A1E62F1B}"/>
              </a:ext>
            </a:extLst>
          </p:cNvPr>
          <p:cNvGrpSpPr>
            <a:grpSpLocks noChangeAspect="1"/>
          </p:cNvGrpSpPr>
          <p:nvPr userDrawn="1"/>
        </p:nvGrpSpPr>
        <p:grpSpPr>
          <a:xfrm>
            <a:off x="8963635" y="3376799"/>
            <a:ext cx="3085507" cy="3060000"/>
            <a:chOff x="8963692" y="3376800"/>
            <a:chExt cx="3075199" cy="3049777"/>
          </a:xfrm>
        </p:grpSpPr>
        <p:pic>
          <p:nvPicPr>
            <p:cNvPr id="34" name="Picture 33">
              <a:extLst>
                <a:ext uri="{FF2B5EF4-FFF2-40B4-BE49-F238E27FC236}">
                  <a16:creationId xmlns:a16="http://schemas.microsoft.com/office/drawing/2014/main" id="{A384704E-8202-43BA-9A77-60DD9F45E55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963692" y="3830983"/>
              <a:ext cx="1518730" cy="1521301"/>
            </a:xfrm>
            <a:prstGeom prst="rect">
              <a:avLst/>
            </a:prstGeom>
          </p:spPr>
        </p:pic>
        <p:pic>
          <p:nvPicPr>
            <p:cNvPr id="35" name="Picture 34">
              <a:extLst>
                <a:ext uri="{FF2B5EF4-FFF2-40B4-BE49-F238E27FC236}">
                  <a16:creationId xmlns:a16="http://schemas.microsoft.com/office/drawing/2014/main" id="{82DB5A12-0D8C-40B2-A755-590B2330387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882157" y="3376800"/>
              <a:ext cx="663323" cy="663323"/>
            </a:xfrm>
            <a:prstGeom prst="rect">
              <a:avLst/>
            </a:prstGeom>
          </p:spPr>
        </p:pic>
        <p:pic>
          <p:nvPicPr>
            <p:cNvPr id="36" name="Picture 35">
              <a:extLst>
                <a:ext uri="{FF2B5EF4-FFF2-40B4-BE49-F238E27FC236}">
                  <a16:creationId xmlns:a16="http://schemas.microsoft.com/office/drawing/2014/main" id="{846E620C-1240-40B2-BE40-5DD55AAEC6BF}"/>
                </a:ext>
              </a:extLst>
            </p:cNvPr>
            <p:cNvPicPr>
              <a:picLocks/>
            </p:cNvPicPr>
            <p:nvPr/>
          </p:nvPicPr>
          <p:blipFill>
            <a:blip r:embed="rId7" cstate="screen">
              <a:extLst>
                <a:ext uri="{28A0092B-C50C-407E-A947-70E740481C1C}">
                  <a14:useLocalDpi xmlns:a14="http://schemas.microsoft.com/office/drawing/2010/main"/>
                </a:ext>
              </a:extLst>
            </a:blip>
            <a:srcRect/>
            <a:stretch/>
          </p:blipFill>
          <p:spPr>
            <a:xfrm>
              <a:off x="9342491" y="3730177"/>
              <a:ext cx="2696400" cy="2696400"/>
            </a:xfrm>
            <a:prstGeom prst="rect">
              <a:avLst/>
            </a:prstGeom>
          </p:spPr>
        </p:pic>
      </p:grpSp>
    </p:spTree>
    <p:extLst>
      <p:ext uri="{BB962C8B-B14F-4D97-AF65-F5344CB8AC3E}">
        <p14:creationId xmlns:p14="http://schemas.microsoft.com/office/powerpoint/2010/main" val="3206140857"/>
      </p:ext>
    </p:extLst>
  </p:cSld>
  <p:clrMapOvr>
    <a:masterClrMapping/>
  </p:clrMapOvr>
  <p:extLst>
    <p:ext uri="{DCECCB84-F9BA-43D5-87BE-67443E8EF086}">
      <p15:sldGuideLst xmlns:p15="http://schemas.microsoft.com/office/powerpoint/2012/main">
        <p15:guide id="1" pos="3840">
          <p15:clr>
            <a:srgbClr val="FBAE40"/>
          </p15:clr>
        </p15:guide>
        <p15:guide id="2"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CCABC-3CE6-447E-B316-A7F7AAAA4FE4}"/>
              </a:ext>
            </a:extLst>
          </p:cNvPr>
          <p:cNvSpPr>
            <a:spLocks noGrp="1"/>
          </p:cNvSpPr>
          <p:nvPr>
            <p:ph type="ctrTitle" hasCustomPrompt="1"/>
          </p:nvPr>
        </p:nvSpPr>
        <p:spPr>
          <a:xfrm>
            <a:off x="374400" y="2599201"/>
            <a:ext cx="6169403" cy="1072515"/>
          </a:xfrm>
        </p:spPr>
        <p:txBody>
          <a:bodyPr anchor="ctr">
            <a:noAutofit/>
          </a:bodyPr>
          <a:lstStyle>
            <a:lvl1pPr algn="l">
              <a:lnSpc>
                <a:spcPct val="90000"/>
              </a:lnSpc>
              <a:defRPr sz="4400">
                <a:solidFill>
                  <a:schemeClr val="accent1"/>
                </a:solidFill>
                <a:latin typeface="+mn-lt"/>
              </a:defRPr>
            </a:lvl1pPr>
          </a:lstStyle>
          <a:p>
            <a:r>
              <a:rPr lang="en-US"/>
              <a:t>Click to edit Master </a:t>
            </a:r>
            <a:br>
              <a:rPr lang="en-US"/>
            </a:br>
            <a:r>
              <a:rPr lang="en-US"/>
              <a:t>title style</a:t>
            </a:r>
            <a:endParaRPr lang="en-GB"/>
          </a:p>
        </p:txBody>
      </p:sp>
      <p:sp>
        <p:nvSpPr>
          <p:cNvPr id="3" name="Subtitle 2">
            <a:extLst>
              <a:ext uri="{FF2B5EF4-FFF2-40B4-BE49-F238E27FC236}">
                <a16:creationId xmlns:a16="http://schemas.microsoft.com/office/drawing/2014/main" id="{4B6C11CA-569E-4B16-8E67-1ED6A465E483}"/>
              </a:ext>
            </a:extLst>
          </p:cNvPr>
          <p:cNvSpPr>
            <a:spLocks noGrp="1"/>
          </p:cNvSpPr>
          <p:nvPr>
            <p:ph type="subTitle" idx="1"/>
          </p:nvPr>
        </p:nvSpPr>
        <p:spPr>
          <a:xfrm>
            <a:off x="374402" y="3938649"/>
            <a:ext cx="5722143" cy="1655763"/>
          </a:xfrm>
        </p:spPr>
        <p:txBody>
          <a:bodyPr>
            <a:noAutofit/>
          </a:bodyPr>
          <a:lstStyle>
            <a:lvl1pPr marL="0" indent="0" algn="l">
              <a:buNone/>
              <a:defRPr sz="240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16" name="Rectangle 15">
            <a:extLst>
              <a:ext uri="{FF2B5EF4-FFF2-40B4-BE49-F238E27FC236}">
                <a16:creationId xmlns:a16="http://schemas.microsoft.com/office/drawing/2014/main" id="{F5E58F2A-BA0B-4356-8776-49952DD2BE35}"/>
              </a:ext>
            </a:extLst>
          </p:cNvPr>
          <p:cNvSpPr/>
          <p:nvPr userDrawn="1"/>
        </p:nvSpPr>
        <p:spPr>
          <a:xfrm>
            <a:off x="0" y="2599200"/>
            <a:ext cx="183600" cy="107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2400" err="1"/>
          </a:p>
        </p:txBody>
      </p:sp>
      <p:pic>
        <p:nvPicPr>
          <p:cNvPr id="15" name="Graphic 14">
            <a:extLst>
              <a:ext uri="{FF2B5EF4-FFF2-40B4-BE49-F238E27FC236}">
                <a16:creationId xmlns:a16="http://schemas.microsoft.com/office/drawing/2014/main" id="{F36B5F08-C334-4B60-A1BB-5657A01067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30861" y="6444799"/>
            <a:ext cx="4412872" cy="291600"/>
          </a:xfrm>
          <a:prstGeom prst="rect">
            <a:avLst/>
          </a:prstGeom>
        </p:spPr>
      </p:pic>
    </p:spTree>
    <p:extLst>
      <p:ext uri="{BB962C8B-B14F-4D97-AF65-F5344CB8AC3E}">
        <p14:creationId xmlns:p14="http://schemas.microsoft.com/office/powerpoint/2010/main" val="285127362"/>
      </p:ext>
    </p:extLst>
  </p:cSld>
  <p:clrMapOvr>
    <a:masterClrMapping/>
  </p:clrMapOvr>
  <p:extLst>
    <p:ext uri="{DCECCB84-F9BA-43D5-87BE-67443E8EF086}">
      <p15:sldGuideLst xmlns:p15="http://schemas.microsoft.com/office/powerpoint/2012/main">
        <p15:guide id="5" pos="6883">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CCABC-3CE6-447E-B316-A7F7AAAA4FE4}"/>
              </a:ext>
            </a:extLst>
          </p:cNvPr>
          <p:cNvSpPr>
            <a:spLocks noGrp="1"/>
          </p:cNvSpPr>
          <p:nvPr>
            <p:ph type="ctrTitle"/>
          </p:nvPr>
        </p:nvSpPr>
        <p:spPr>
          <a:xfrm>
            <a:off x="374402" y="2599199"/>
            <a:ext cx="7645927" cy="1072800"/>
          </a:xfrm>
        </p:spPr>
        <p:txBody>
          <a:bodyPr anchor="ctr">
            <a:noAutofit/>
          </a:bodyPr>
          <a:lstStyle>
            <a:lvl1pPr marL="0" algn="l" defTabSz="914377" rtl="0" eaLnBrk="1" latinLnBrk="0" hangingPunct="1">
              <a:lnSpc>
                <a:spcPct val="90000"/>
              </a:lnSpc>
              <a:spcBef>
                <a:spcPct val="0"/>
              </a:spcBef>
              <a:buNone/>
              <a:defRPr lang="en-GB" sz="4400" b="1" kern="1200" dirty="0">
                <a:solidFill>
                  <a:schemeClr val="accent1"/>
                </a:solidFill>
                <a:latin typeface="+mn-lt"/>
                <a:ea typeface="+mj-ea"/>
                <a:cs typeface="+mj-cs"/>
              </a:defRPr>
            </a:lvl1pPr>
          </a:lstStyle>
          <a:p>
            <a:r>
              <a:rPr lang="en-US"/>
              <a:t>Click to edit Master title</a:t>
            </a:r>
            <a:endParaRPr lang="en-GB"/>
          </a:p>
        </p:txBody>
      </p:sp>
      <p:sp>
        <p:nvSpPr>
          <p:cNvPr id="12" name="TextBox 11">
            <a:extLst>
              <a:ext uri="{FF2B5EF4-FFF2-40B4-BE49-F238E27FC236}">
                <a16:creationId xmlns:a16="http://schemas.microsoft.com/office/drawing/2014/main" id="{B1D74F10-E3D7-4E9D-9445-F66D3E4111A7}"/>
              </a:ext>
            </a:extLst>
          </p:cNvPr>
          <p:cNvSpPr txBox="1"/>
          <p:nvPr userDrawn="1"/>
        </p:nvSpPr>
        <p:spPr>
          <a:xfrm>
            <a:off x="6018611" y="6510403"/>
            <a:ext cx="154781" cy="123111"/>
          </a:xfrm>
          <a:prstGeom prst="rect">
            <a:avLst/>
          </a:prstGeom>
          <a:noFill/>
        </p:spPr>
        <p:txBody>
          <a:bodyPr wrap="square" lIns="0" tIns="0" rIns="0" bIns="0" rtlCol="0">
            <a:spAutoFit/>
          </a:bodyPr>
          <a:lstStyle/>
          <a:p>
            <a:pPr algn="ctr"/>
            <a:fld id="{69224A98-29DE-45E6-8DB3-27ADA25D97F4}" type="slidenum">
              <a:rPr lang="en-GB" sz="800" b="0" smtClean="0">
                <a:solidFill>
                  <a:schemeClr val="accent1"/>
                </a:solidFill>
              </a:rPr>
              <a:pPr algn="ctr"/>
              <a:t>‹#›</a:t>
            </a:fld>
            <a:endParaRPr lang="en-GB" sz="1400" b="0">
              <a:solidFill>
                <a:schemeClr val="accent1"/>
              </a:solidFill>
            </a:endParaRPr>
          </a:p>
        </p:txBody>
      </p:sp>
      <p:sp>
        <p:nvSpPr>
          <p:cNvPr id="17" name="Subtitle 2">
            <a:extLst>
              <a:ext uri="{FF2B5EF4-FFF2-40B4-BE49-F238E27FC236}">
                <a16:creationId xmlns:a16="http://schemas.microsoft.com/office/drawing/2014/main" id="{7E96C5D7-95CF-444D-87B5-7FAF71876A4B}"/>
              </a:ext>
            </a:extLst>
          </p:cNvPr>
          <p:cNvSpPr>
            <a:spLocks noGrp="1"/>
          </p:cNvSpPr>
          <p:nvPr>
            <p:ph type="subTitle" idx="1"/>
          </p:nvPr>
        </p:nvSpPr>
        <p:spPr>
          <a:xfrm>
            <a:off x="374401" y="3938650"/>
            <a:ext cx="5489967" cy="1319151"/>
          </a:xfrm>
        </p:spPr>
        <p:txBody>
          <a:bodyPr>
            <a:noAutofit/>
          </a:bodyPr>
          <a:lstStyle>
            <a:lvl1pPr marL="0" indent="0" algn="l" defTabSz="914377" rtl="0" eaLnBrk="1" latinLnBrk="0" hangingPunct="1">
              <a:lnSpc>
                <a:spcPct val="100000"/>
              </a:lnSpc>
              <a:spcBef>
                <a:spcPts val="1000"/>
              </a:spcBef>
              <a:buClr>
                <a:schemeClr val="accent1"/>
              </a:buClr>
              <a:buFont typeface="Arial" panose="020B0604020202020204" pitchFamily="34" charset="0"/>
              <a:buNone/>
              <a:defRPr lang="en-GB" sz="2400" kern="1200" dirty="0">
                <a:solidFill>
                  <a:schemeClr val="accent1"/>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15" name="Rectangle 14">
            <a:extLst>
              <a:ext uri="{FF2B5EF4-FFF2-40B4-BE49-F238E27FC236}">
                <a16:creationId xmlns:a16="http://schemas.microsoft.com/office/drawing/2014/main" id="{7E79A796-BAF2-46A1-8D19-97D76D9C2EC8}"/>
              </a:ext>
            </a:extLst>
          </p:cNvPr>
          <p:cNvSpPr/>
          <p:nvPr userDrawn="1"/>
        </p:nvSpPr>
        <p:spPr>
          <a:xfrm>
            <a:off x="0" y="2599199"/>
            <a:ext cx="183600" cy="107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2400" err="1"/>
          </a:p>
        </p:txBody>
      </p:sp>
      <p:pic>
        <p:nvPicPr>
          <p:cNvPr id="14" name="Graphic 13">
            <a:extLst>
              <a:ext uri="{FF2B5EF4-FFF2-40B4-BE49-F238E27FC236}">
                <a16:creationId xmlns:a16="http://schemas.microsoft.com/office/drawing/2014/main" id="{FC4AB697-0153-4076-8291-B237489FFF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30861" y="6444799"/>
            <a:ext cx="4412872" cy="291600"/>
          </a:xfrm>
          <a:prstGeom prst="rect">
            <a:avLst/>
          </a:prstGeom>
        </p:spPr>
      </p:pic>
    </p:spTree>
    <p:extLst>
      <p:ext uri="{BB962C8B-B14F-4D97-AF65-F5344CB8AC3E}">
        <p14:creationId xmlns:p14="http://schemas.microsoft.com/office/powerpoint/2010/main" val="1565203233"/>
      </p:ext>
    </p:extLst>
  </p:cSld>
  <p:clrMapOvr>
    <a:masterClrMapping/>
  </p:clrMapOvr>
  <p:extLst>
    <p:ext uri="{DCECCB84-F9BA-43D5-87BE-67443E8EF086}">
      <p15:sldGuideLst xmlns:p15="http://schemas.microsoft.com/office/powerpoint/2012/main">
        <p15:guide id="1" pos="3840">
          <p15:clr>
            <a:srgbClr val="FBAE40"/>
          </p15:clr>
        </p15:guide>
        <p15:guide id="2" pos="43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8C04B83D-7B17-48A3-B7C6-0C21C3B8B0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2" y="0"/>
            <a:ext cx="12191077" cy="6858000"/>
          </a:xfrm>
          <a:prstGeom prst="rect">
            <a:avLst/>
          </a:prstGeom>
        </p:spPr>
      </p:pic>
      <p:sp>
        <p:nvSpPr>
          <p:cNvPr id="2" name="Title 1">
            <a:extLst>
              <a:ext uri="{FF2B5EF4-FFF2-40B4-BE49-F238E27FC236}">
                <a16:creationId xmlns:a16="http://schemas.microsoft.com/office/drawing/2014/main" id="{F3DCCABC-3CE6-447E-B316-A7F7AAAA4FE4}"/>
              </a:ext>
            </a:extLst>
          </p:cNvPr>
          <p:cNvSpPr>
            <a:spLocks noGrp="1"/>
          </p:cNvSpPr>
          <p:nvPr>
            <p:ph type="ctrTitle"/>
          </p:nvPr>
        </p:nvSpPr>
        <p:spPr>
          <a:xfrm>
            <a:off x="374402" y="2599199"/>
            <a:ext cx="7645927" cy="1072800"/>
          </a:xfrm>
        </p:spPr>
        <p:txBody>
          <a:bodyPr anchor="ctr">
            <a:noAutofit/>
          </a:bodyPr>
          <a:lstStyle>
            <a:lvl1pPr marL="0" algn="l" defTabSz="914377" rtl="0" eaLnBrk="1" latinLnBrk="0" hangingPunct="1">
              <a:lnSpc>
                <a:spcPct val="90000"/>
              </a:lnSpc>
              <a:spcBef>
                <a:spcPct val="0"/>
              </a:spcBef>
              <a:buNone/>
              <a:defRPr lang="en-GB" sz="4400" b="1" kern="1200" dirty="0">
                <a:solidFill>
                  <a:schemeClr val="accent1"/>
                </a:solidFill>
                <a:latin typeface="+mn-lt"/>
                <a:ea typeface="+mj-ea"/>
                <a:cs typeface="+mj-cs"/>
              </a:defRPr>
            </a:lvl1pPr>
          </a:lstStyle>
          <a:p>
            <a:r>
              <a:rPr lang="en-US"/>
              <a:t>Click to edit Master title</a:t>
            </a:r>
            <a:endParaRPr lang="en-GB"/>
          </a:p>
        </p:txBody>
      </p:sp>
      <p:sp>
        <p:nvSpPr>
          <p:cNvPr id="12" name="TextBox 11">
            <a:extLst>
              <a:ext uri="{FF2B5EF4-FFF2-40B4-BE49-F238E27FC236}">
                <a16:creationId xmlns:a16="http://schemas.microsoft.com/office/drawing/2014/main" id="{B1D74F10-E3D7-4E9D-9445-F66D3E4111A7}"/>
              </a:ext>
            </a:extLst>
          </p:cNvPr>
          <p:cNvSpPr txBox="1"/>
          <p:nvPr userDrawn="1"/>
        </p:nvSpPr>
        <p:spPr>
          <a:xfrm>
            <a:off x="6018611" y="6510403"/>
            <a:ext cx="154781" cy="123111"/>
          </a:xfrm>
          <a:prstGeom prst="rect">
            <a:avLst/>
          </a:prstGeom>
          <a:noFill/>
        </p:spPr>
        <p:txBody>
          <a:bodyPr wrap="square" lIns="0" tIns="0" rIns="0" bIns="0" rtlCol="0">
            <a:spAutoFit/>
          </a:bodyPr>
          <a:lstStyle/>
          <a:p>
            <a:pPr algn="ctr"/>
            <a:fld id="{69224A98-29DE-45E6-8DB3-27ADA25D97F4}" type="slidenum">
              <a:rPr lang="en-GB" sz="800" b="0" smtClean="0">
                <a:solidFill>
                  <a:schemeClr val="accent1"/>
                </a:solidFill>
              </a:rPr>
              <a:pPr algn="ctr"/>
              <a:t>‹#›</a:t>
            </a:fld>
            <a:endParaRPr lang="en-GB" sz="1400" b="0">
              <a:solidFill>
                <a:schemeClr val="accent1"/>
              </a:solidFill>
            </a:endParaRPr>
          </a:p>
        </p:txBody>
      </p:sp>
      <p:sp>
        <p:nvSpPr>
          <p:cNvPr id="13" name="TextBox 12">
            <a:extLst>
              <a:ext uri="{FF2B5EF4-FFF2-40B4-BE49-F238E27FC236}">
                <a16:creationId xmlns:a16="http://schemas.microsoft.com/office/drawing/2014/main" id="{DF36C7B1-3C8D-4114-B58E-06ABCBB19112}"/>
              </a:ext>
            </a:extLst>
          </p:cNvPr>
          <p:cNvSpPr txBox="1"/>
          <p:nvPr userDrawn="1"/>
        </p:nvSpPr>
        <p:spPr>
          <a:xfrm>
            <a:off x="762558" y="6510403"/>
            <a:ext cx="5028639" cy="123111"/>
          </a:xfrm>
          <a:prstGeom prst="rect">
            <a:avLst/>
          </a:prstGeom>
          <a:noFill/>
        </p:spPr>
        <p:txBody>
          <a:bodyPr wrap="square" lIns="0" tIns="0" rIns="0" bIns="0" rtlCol="0">
            <a:spAutoFit/>
          </a:bodyPr>
          <a:lstStyle/>
          <a:p>
            <a:pPr algn="l"/>
            <a:r>
              <a:rPr lang="en-GB" sz="800" b="0">
                <a:solidFill>
                  <a:schemeClr val="accent1"/>
                </a:solidFill>
                <a:latin typeface="+mn-lt"/>
              </a:rPr>
              <a:t>Bristol Myers Squibb/Pfizer Alliance at EHRA Congress 202 </a:t>
            </a:r>
            <a:r>
              <a:rPr lang="en-GB" sz="800" b="0">
                <a:solidFill>
                  <a:schemeClr val="accent1"/>
                </a:solidFill>
                <a:latin typeface="+mn-lt"/>
                <a:cs typeface="Calibri" panose="020F0502020204030204" pitchFamily="34" charset="0"/>
              </a:rPr>
              <a:t>│ Job code</a:t>
            </a:r>
            <a:endParaRPr lang="en-GB" sz="1400" b="0">
              <a:solidFill>
                <a:schemeClr val="accent1"/>
              </a:solidFill>
              <a:latin typeface="+mn-lt"/>
            </a:endParaRPr>
          </a:p>
        </p:txBody>
      </p:sp>
      <p:sp>
        <p:nvSpPr>
          <p:cNvPr id="17" name="Subtitle 2">
            <a:extLst>
              <a:ext uri="{FF2B5EF4-FFF2-40B4-BE49-F238E27FC236}">
                <a16:creationId xmlns:a16="http://schemas.microsoft.com/office/drawing/2014/main" id="{7E96C5D7-95CF-444D-87B5-7FAF71876A4B}"/>
              </a:ext>
            </a:extLst>
          </p:cNvPr>
          <p:cNvSpPr>
            <a:spLocks noGrp="1"/>
          </p:cNvSpPr>
          <p:nvPr>
            <p:ph type="subTitle" idx="1"/>
          </p:nvPr>
        </p:nvSpPr>
        <p:spPr>
          <a:xfrm>
            <a:off x="374401" y="3938650"/>
            <a:ext cx="5489967" cy="1319151"/>
          </a:xfrm>
        </p:spPr>
        <p:txBody>
          <a:bodyPr>
            <a:noAutofit/>
          </a:bodyPr>
          <a:lstStyle>
            <a:lvl1pPr marL="0" indent="0" algn="l" defTabSz="914377" rtl="0" eaLnBrk="1" latinLnBrk="0" hangingPunct="1">
              <a:lnSpc>
                <a:spcPct val="100000"/>
              </a:lnSpc>
              <a:spcBef>
                <a:spcPts val="1000"/>
              </a:spcBef>
              <a:buClr>
                <a:schemeClr val="accent1"/>
              </a:buClr>
              <a:buFont typeface="Arial" panose="020B0604020202020204" pitchFamily="34" charset="0"/>
              <a:buNone/>
              <a:defRPr lang="en-GB" sz="2400" kern="1200" dirty="0">
                <a:solidFill>
                  <a:schemeClr val="accent1"/>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15" name="Rectangle 14">
            <a:extLst>
              <a:ext uri="{FF2B5EF4-FFF2-40B4-BE49-F238E27FC236}">
                <a16:creationId xmlns:a16="http://schemas.microsoft.com/office/drawing/2014/main" id="{7E79A796-BAF2-46A1-8D19-97D76D9C2EC8}"/>
              </a:ext>
            </a:extLst>
          </p:cNvPr>
          <p:cNvSpPr/>
          <p:nvPr userDrawn="1"/>
        </p:nvSpPr>
        <p:spPr>
          <a:xfrm>
            <a:off x="0" y="2599199"/>
            <a:ext cx="183600" cy="107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2400" err="1"/>
          </a:p>
        </p:txBody>
      </p:sp>
      <p:pic>
        <p:nvPicPr>
          <p:cNvPr id="14" name="Graphic 13">
            <a:extLst>
              <a:ext uri="{FF2B5EF4-FFF2-40B4-BE49-F238E27FC236}">
                <a16:creationId xmlns:a16="http://schemas.microsoft.com/office/drawing/2014/main" id="{FC4AB697-0153-4076-8291-B237489FFF0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30861" y="6444799"/>
            <a:ext cx="4412872" cy="291600"/>
          </a:xfrm>
          <a:prstGeom prst="rect">
            <a:avLst/>
          </a:prstGeom>
        </p:spPr>
      </p:pic>
    </p:spTree>
    <p:extLst>
      <p:ext uri="{BB962C8B-B14F-4D97-AF65-F5344CB8AC3E}">
        <p14:creationId xmlns:p14="http://schemas.microsoft.com/office/powerpoint/2010/main" val="4160634036"/>
      </p:ext>
    </p:extLst>
  </p:cSld>
  <p:clrMapOvr>
    <a:masterClrMapping/>
  </p:clrMapOvr>
  <p:extLst>
    <p:ext uri="{DCECCB84-F9BA-43D5-87BE-67443E8EF086}">
      <p15:sldGuideLst xmlns:p15="http://schemas.microsoft.com/office/powerpoint/2012/main">
        <p15:guide id="1" pos="3840">
          <p15:clr>
            <a:srgbClr val="FBAE40"/>
          </p15:clr>
        </p15:guide>
        <p15:guide id="2" pos="438">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A5C62-6569-428D-A436-01830037908E}"/>
              </a:ext>
            </a:extLst>
          </p:cNvPr>
          <p:cNvSpPr>
            <a:spLocks noGrp="1"/>
          </p:cNvSpPr>
          <p:nvPr>
            <p:ph idx="1"/>
          </p:nvPr>
        </p:nvSpPr>
        <p:spPr>
          <a:xfrm>
            <a:off x="368301" y="1501200"/>
            <a:ext cx="11452225" cy="4284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9DE13-3AEC-48AC-857A-888515781B5E}"/>
              </a:ext>
            </a:extLst>
          </p:cNvPr>
          <p:cNvSpPr>
            <a:spLocks noGrp="1"/>
          </p:cNvSpPr>
          <p:nvPr>
            <p:ph type="body" sz="quarter" idx="10" hasCustomPrompt="1"/>
          </p:nvPr>
        </p:nvSpPr>
        <p:spPr>
          <a:xfrm>
            <a:off x="368301" y="5886001"/>
            <a:ext cx="11452225" cy="290513"/>
          </a:xfrm>
        </p:spPr>
        <p:txBody>
          <a:bodyPr lIns="0" tIns="0" rIns="0" bIns="0" anchor="b">
            <a:noAutofit/>
          </a:bodyPr>
          <a:lstStyle>
            <a:lvl1pPr marL="0" indent="0">
              <a:spcBef>
                <a:spcPts val="0"/>
              </a:spcBef>
              <a:buNone/>
              <a:defRPr sz="800"/>
            </a:lvl1pPr>
          </a:lstStyle>
          <a:p>
            <a:pPr lvl="0"/>
            <a:br>
              <a:rPr lang="en-US"/>
            </a:br>
            <a:r>
              <a:rPr lang="en-US"/>
              <a:t>Footnotes.</a:t>
            </a:r>
          </a:p>
        </p:txBody>
      </p:sp>
      <p:sp>
        <p:nvSpPr>
          <p:cNvPr id="2" name="Title 1">
            <a:extLst>
              <a:ext uri="{FF2B5EF4-FFF2-40B4-BE49-F238E27FC236}">
                <a16:creationId xmlns:a16="http://schemas.microsoft.com/office/drawing/2014/main" id="{9805B437-D73C-49B7-A872-E93212B2415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851961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A5C62-6569-428D-A436-01830037908E}"/>
              </a:ext>
            </a:extLst>
          </p:cNvPr>
          <p:cNvSpPr>
            <a:spLocks noGrp="1"/>
          </p:cNvSpPr>
          <p:nvPr>
            <p:ph idx="1"/>
          </p:nvPr>
        </p:nvSpPr>
        <p:spPr>
          <a:xfrm>
            <a:off x="368299" y="1501200"/>
            <a:ext cx="5580000" cy="4284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9DE13-3AEC-48AC-857A-888515781B5E}"/>
              </a:ext>
            </a:extLst>
          </p:cNvPr>
          <p:cNvSpPr>
            <a:spLocks noGrp="1"/>
          </p:cNvSpPr>
          <p:nvPr>
            <p:ph type="body" sz="quarter" idx="10" hasCustomPrompt="1"/>
          </p:nvPr>
        </p:nvSpPr>
        <p:spPr>
          <a:xfrm>
            <a:off x="368301" y="5886001"/>
            <a:ext cx="11452225" cy="290513"/>
          </a:xfrm>
        </p:spPr>
        <p:txBody>
          <a:bodyPr lIns="0" tIns="0" rIns="0" bIns="0" anchor="b">
            <a:noAutofit/>
          </a:bodyPr>
          <a:lstStyle>
            <a:lvl1pPr marL="0" indent="0">
              <a:spcBef>
                <a:spcPts val="0"/>
              </a:spcBef>
              <a:buNone/>
              <a:defRPr sz="800"/>
            </a:lvl1pPr>
          </a:lstStyle>
          <a:p>
            <a:pPr lvl="0"/>
            <a:br>
              <a:rPr lang="en-US"/>
            </a:br>
            <a:r>
              <a:rPr lang="en-US"/>
              <a:t>Footnotes.</a:t>
            </a:r>
          </a:p>
        </p:txBody>
      </p:sp>
      <p:sp>
        <p:nvSpPr>
          <p:cNvPr id="8" name="Content Placeholder 7">
            <a:extLst>
              <a:ext uri="{FF2B5EF4-FFF2-40B4-BE49-F238E27FC236}">
                <a16:creationId xmlns:a16="http://schemas.microsoft.com/office/drawing/2014/main" id="{755F5041-F7F7-4BC3-B7A6-FA626A7AF905}"/>
              </a:ext>
            </a:extLst>
          </p:cNvPr>
          <p:cNvSpPr>
            <a:spLocks noGrp="1"/>
          </p:cNvSpPr>
          <p:nvPr>
            <p:ph sz="quarter" idx="11"/>
          </p:nvPr>
        </p:nvSpPr>
        <p:spPr>
          <a:xfrm>
            <a:off x="6240524" y="1501200"/>
            <a:ext cx="5580000" cy="428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E01A5B18-CB9B-47B7-9B8E-FED996EF759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289177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D2FA-41A5-4FC3-B5F9-7D8E2EBDB04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973325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6525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Standa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F6A7-D8AD-6F4B-A040-BB6CD3730F4C}"/>
              </a:ext>
            </a:extLst>
          </p:cNvPr>
          <p:cNvSpPr>
            <a:spLocks noGrp="1"/>
          </p:cNvSpPr>
          <p:nvPr>
            <p:ph type="title" hasCustomPrompt="1"/>
          </p:nvPr>
        </p:nvSpPr>
        <p:spPr>
          <a:xfrm>
            <a:off x="736432" y="235529"/>
            <a:ext cx="10719136" cy="864180"/>
          </a:xfrm>
        </p:spPr>
        <p:txBody>
          <a:bodyPr>
            <a:noAutofit/>
          </a:bodyPr>
          <a:lstStyle>
            <a:lvl1pPr>
              <a:defRPr sz="2800"/>
            </a:lvl1pPr>
          </a:lstStyle>
          <a:p>
            <a:r>
              <a:rPr lang="en-US"/>
              <a:t>Click to edit slide title</a:t>
            </a:r>
            <a:endParaRPr lang="en-GB"/>
          </a:p>
        </p:txBody>
      </p:sp>
      <p:sp>
        <p:nvSpPr>
          <p:cNvPr id="4" name="Text Placeholder 3">
            <a:extLst>
              <a:ext uri="{FF2B5EF4-FFF2-40B4-BE49-F238E27FC236}">
                <a16:creationId xmlns:a16="http://schemas.microsoft.com/office/drawing/2014/main" id="{879264D5-7B3C-BB44-9128-67E8EE08AC6D}"/>
              </a:ext>
            </a:extLst>
          </p:cNvPr>
          <p:cNvSpPr>
            <a:spLocks noGrp="1"/>
          </p:cNvSpPr>
          <p:nvPr>
            <p:ph type="body" sz="quarter" idx="10"/>
          </p:nvPr>
        </p:nvSpPr>
        <p:spPr>
          <a:xfrm>
            <a:off x="736424" y="1326746"/>
            <a:ext cx="10719155" cy="4522649"/>
          </a:xfrm>
        </p:spPr>
        <p:txBody>
          <a:bodyPr/>
          <a:lstStyle>
            <a:lvl1pPr>
              <a:defRPr sz="20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6">
            <a:extLst>
              <a:ext uri="{FF2B5EF4-FFF2-40B4-BE49-F238E27FC236}">
                <a16:creationId xmlns:a16="http://schemas.microsoft.com/office/drawing/2014/main" id="{56D3A92E-C077-4120-85B1-E16BF925B1C9}"/>
              </a:ext>
            </a:extLst>
          </p:cNvPr>
          <p:cNvSpPr>
            <a:spLocks noGrp="1"/>
          </p:cNvSpPr>
          <p:nvPr>
            <p:ph type="ftr" sz="quarter" idx="3"/>
          </p:nvPr>
        </p:nvSpPr>
        <p:spPr>
          <a:xfrm>
            <a:off x="736431" y="6003936"/>
            <a:ext cx="11009472" cy="164267"/>
          </a:xfrm>
          <a:prstGeom prst="rect">
            <a:avLst/>
          </a:prstGeom>
        </p:spPr>
        <p:txBody>
          <a:bodyPr vert="horz" lIns="90000" tIns="46800" rIns="90000" bIns="45720" rtlCol="0" anchor="b"/>
          <a:lstStyle>
            <a:lvl1pPr algn="l">
              <a:defRPr lang="en-GB" sz="800" kern="1200" spc="20" dirty="0">
                <a:solidFill>
                  <a:schemeClr val="bg1">
                    <a:lumMod val="50000"/>
                  </a:schemeClr>
                </a:solidFill>
                <a:latin typeface="Arial" panose="020B0604020202020204" pitchFamily="34" charset="0"/>
                <a:ea typeface="+mn-ea"/>
                <a:cs typeface="Arial" panose="020B0604020202020204" pitchFamily="34" charset="0"/>
              </a:defRPr>
            </a:lvl1pPr>
          </a:lstStyle>
          <a:p>
            <a:r>
              <a:rPr lang="en-GB"/>
              <a:t>No direct DOAC comparisons are possible as there are no head-to-head studies on DOACs. Real-world data collection only permits hypotheses to be generated and does not allow any statements to be made on causality.</a:t>
            </a:r>
          </a:p>
        </p:txBody>
      </p:sp>
    </p:spTree>
    <p:extLst>
      <p:ext uri="{BB962C8B-B14F-4D97-AF65-F5344CB8AC3E}">
        <p14:creationId xmlns:p14="http://schemas.microsoft.com/office/powerpoint/2010/main" val="2464089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5052A4A-D45A-84EC-982C-77E8B46374F7}"/>
              </a:ext>
            </a:extLst>
          </p:cNvPr>
          <p:cNvSpPr>
            <a:spLocks noGrp="1"/>
          </p:cNvSpPr>
          <p:nvPr>
            <p:ph sz="quarter" idx="10"/>
          </p:nvPr>
        </p:nvSpPr>
        <p:spPr>
          <a:xfrm>
            <a:off x="360362" y="1458913"/>
            <a:ext cx="11488737"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5">
            <a:extLst>
              <a:ext uri="{FF2B5EF4-FFF2-40B4-BE49-F238E27FC236}">
                <a16:creationId xmlns:a16="http://schemas.microsoft.com/office/drawing/2014/main" id="{DF34FFA6-2738-2C76-550A-97799DF29A38}"/>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4D89CB22-CB94-B429-E05C-DFAFA77B5C1F}"/>
              </a:ext>
            </a:extLst>
          </p:cNvPr>
          <p:cNvSpPr>
            <a:spLocks noGrp="1"/>
          </p:cNvSpPr>
          <p:nvPr>
            <p:ph type="sldNum" sz="quarter" idx="4"/>
          </p:nvPr>
        </p:nvSpPr>
        <p:spPr>
          <a:xfrm>
            <a:off x="11308701" y="6647925"/>
            <a:ext cx="809690" cy="153888"/>
          </a:xfrm>
          <a:prstGeom prst="rect">
            <a:avLst/>
          </a:prstGeom>
        </p:spPr>
        <p:txBody>
          <a:bodyPr vert="horz" wrap="square" lIns="0" tIns="0" rIns="0" bIns="0" rtlCol="0" anchor="ctr">
            <a:spAutoFit/>
          </a:bodyPr>
          <a:lstStyle>
            <a:lvl1pPr algn="r">
              <a:defRPr sz="1000">
                <a:solidFill>
                  <a:schemeClr val="bg2"/>
                </a:solidFill>
              </a:defRPr>
            </a:lvl1pPr>
          </a:lstStyle>
          <a:p>
            <a:fld id="{1FE55FE1-14D6-4E0C-911C-D83186A362DD}" type="slidenum">
              <a:rPr lang="en-US" smtClean="0"/>
              <a:pPr/>
              <a:t>‹#›</a:t>
            </a:fld>
            <a:endParaRPr lang="en-US"/>
          </a:p>
        </p:txBody>
      </p:sp>
    </p:spTree>
    <p:custDataLst>
      <p:tags r:id="rId1"/>
    </p:custDataLst>
    <p:extLst>
      <p:ext uri="{BB962C8B-B14F-4D97-AF65-F5344CB8AC3E}">
        <p14:creationId xmlns:p14="http://schemas.microsoft.com/office/powerpoint/2010/main" val="211598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1"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52123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365759" y="1554480"/>
            <a:ext cx="11460479" cy="4572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60379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6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B363E4A0-F314-4D6F-B36B-1298703DDF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2" y="0"/>
            <a:ext cx="12188999" cy="6858000"/>
          </a:xfrm>
          <a:prstGeom prst="rect">
            <a:avLst/>
          </a:prstGeom>
        </p:spPr>
      </p:pic>
      <p:pic>
        <p:nvPicPr>
          <p:cNvPr id="7" name="Graphic 6">
            <a:extLst>
              <a:ext uri="{FF2B5EF4-FFF2-40B4-BE49-F238E27FC236}">
                <a16:creationId xmlns:a16="http://schemas.microsoft.com/office/drawing/2014/main" id="{03B22B01-A202-41A9-B57C-51F81DEF30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01203" y="5825671"/>
            <a:ext cx="7589595" cy="501516"/>
          </a:xfrm>
          <a:prstGeom prst="rect">
            <a:avLst/>
          </a:prstGeom>
        </p:spPr>
      </p:pic>
      <p:grpSp>
        <p:nvGrpSpPr>
          <p:cNvPr id="60" name="Group 59">
            <a:extLst>
              <a:ext uri="{FF2B5EF4-FFF2-40B4-BE49-F238E27FC236}">
                <a16:creationId xmlns:a16="http://schemas.microsoft.com/office/drawing/2014/main" id="{E7FE5B7E-FCE3-4B7E-81EA-69FAD815FE5B}"/>
              </a:ext>
            </a:extLst>
          </p:cNvPr>
          <p:cNvGrpSpPr/>
          <p:nvPr userDrawn="1"/>
        </p:nvGrpSpPr>
        <p:grpSpPr>
          <a:xfrm>
            <a:off x="8178801" y="1399320"/>
            <a:ext cx="727201" cy="727200"/>
            <a:chOff x="8178800" y="1399320"/>
            <a:chExt cx="727201" cy="727200"/>
          </a:xfrm>
        </p:grpSpPr>
        <p:pic>
          <p:nvPicPr>
            <p:cNvPr id="8" name="Picture 7" descr="A blue planet in space&#10;&#10;Description automatically generated with low confidence">
              <a:extLst>
                <a:ext uri="{FF2B5EF4-FFF2-40B4-BE49-F238E27FC236}">
                  <a16:creationId xmlns:a16="http://schemas.microsoft.com/office/drawing/2014/main" id="{F835830A-72EB-491B-BBDD-4338502C5818}"/>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8178800" y="1399320"/>
              <a:ext cx="727201" cy="727200"/>
            </a:xfrm>
            <a:prstGeom prst="rect">
              <a:avLst/>
            </a:prstGeom>
          </p:spPr>
        </p:pic>
        <p:grpSp>
          <p:nvGrpSpPr>
            <p:cNvPr id="9" name="Graphic 7">
              <a:extLst>
                <a:ext uri="{FF2B5EF4-FFF2-40B4-BE49-F238E27FC236}">
                  <a16:creationId xmlns:a16="http://schemas.microsoft.com/office/drawing/2014/main" id="{A59ADA0C-30CD-4C16-A09B-3BA9A7206612}"/>
                </a:ext>
              </a:extLst>
            </p:cNvPr>
            <p:cNvGrpSpPr>
              <a:grpSpLocks noChangeAspect="1"/>
            </p:cNvGrpSpPr>
            <p:nvPr userDrawn="1"/>
          </p:nvGrpSpPr>
          <p:grpSpPr>
            <a:xfrm>
              <a:off x="8411504" y="1605580"/>
              <a:ext cx="261792" cy="285418"/>
              <a:chOff x="7917527" y="-119286"/>
              <a:chExt cx="478771" cy="521970"/>
            </a:xfrm>
            <a:noFill/>
          </p:grpSpPr>
          <p:sp>
            <p:nvSpPr>
              <p:cNvPr id="10" name="Freeform: Shape 9">
                <a:extLst>
                  <a:ext uri="{FF2B5EF4-FFF2-40B4-BE49-F238E27FC236}">
                    <a16:creationId xmlns:a16="http://schemas.microsoft.com/office/drawing/2014/main" id="{66688628-AB78-4BCD-BD10-4D6F53E1CF23}"/>
                  </a:ext>
                </a:extLst>
              </p:cNvPr>
              <p:cNvSpPr/>
              <p:nvPr/>
            </p:nvSpPr>
            <p:spPr>
              <a:xfrm>
                <a:off x="7917527" y="-119286"/>
                <a:ext cx="478771" cy="521970"/>
              </a:xfrm>
              <a:custGeom>
                <a:avLst/>
                <a:gdLst>
                  <a:gd name="connsiteX0" fmla="*/ 240627 w 478771"/>
                  <a:gd name="connsiteY0" fmla="*/ 434340 h 521970"/>
                  <a:gd name="connsiteX1" fmla="*/ 240627 w 478771"/>
                  <a:gd name="connsiteY1" fmla="*/ 437198 h 521970"/>
                  <a:gd name="connsiteX2" fmla="*/ 175857 w 478771"/>
                  <a:gd name="connsiteY2" fmla="*/ 501968 h 521970"/>
                  <a:gd name="connsiteX3" fmla="*/ 97752 w 478771"/>
                  <a:gd name="connsiteY3" fmla="*/ 501968 h 521970"/>
                  <a:gd name="connsiteX4" fmla="*/ 68224 w 478771"/>
                  <a:gd name="connsiteY4" fmla="*/ 477203 h 521970"/>
                  <a:gd name="connsiteX5" fmla="*/ 53937 w 478771"/>
                  <a:gd name="connsiteY5" fmla="*/ 392430 h 521970"/>
                  <a:gd name="connsiteX6" fmla="*/ 41554 w 478771"/>
                  <a:gd name="connsiteY6" fmla="*/ 376238 h 521970"/>
                  <a:gd name="connsiteX7" fmla="*/ 6312 w 478771"/>
                  <a:gd name="connsiteY7" fmla="*/ 358140 h 521970"/>
                  <a:gd name="connsiteX8" fmla="*/ 597 w 478771"/>
                  <a:gd name="connsiteY8" fmla="*/ 344805 h 521970"/>
                  <a:gd name="connsiteX9" fmla="*/ 35839 w 478771"/>
                  <a:gd name="connsiteY9" fmla="*/ 253365 h 521970"/>
                  <a:gd name="connsiteX10" fmla="*/ 38697 w 478771"/>
                  <a:gd name="connsiteY10" fmla="*/ 238125 h 521970"/>
                  <a:gd name="connsiteX11" fmla="*/ 252057 w 478771"/>
                  <a:gd name="connsiteY11" fmla="*/ 0 h 521970"/>
                  <a:gd name="connsiteX12" fmla="*/ 478752 w 478771"/>
                  <a:gd name="connsiteY12" fmla="*/ 226695 h 521970"/>
                  <a:gd name="connsiteX13" fmla="*/ 446367 w 478771"/>
                  <a:gd name="connsiteY13" fmla="*/ 336233 h 521970"/>
                  <a:gd name="connsiteX14" fmla="*/ 420649 w 478771"/>
                  <a:gd name="connsiteY14" fmla="*/ 52197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771" h="521970">
                    <a:moveTo>
                      <a:pt x="240627" y="434340"/>
                    </a:moveTo>
                    <a:lnTo>
                      <a:pt x="240627" y="437198"/>
                    </a:lnTo>
                    <a:cubicBezTo>
                      <a:pt x="240627" y="473393"/>
                      <a:pt x="211099" y="501968"/>
                      <a:pt x="175857" y="501968"/>
                    </a:cubicBezTo>
                    <a:lnTo>
                      <a:pt x="97752" y="501968"/>
                    </a:lnTo>
                    <a:cubicBezTo>
                      <a:pt x="83464" y="501968"/>
                      <a:pt x="71082" y="491490"/>
                      <a:pt x="68224" y="477203"/>
                    </a:cubicBezTo>
                    <a:lnTo>
                      <a:pt x="53937" y="392430"/>
                    </a:lnTo>
                    <a:cubicBezTo>
                      <a:pt x="52984" y="384810"/>
                      <a:pt x="48222" y="379095"/>
                      <a:pt x="41554" y="376238"/>
                    </a:cubicBezTo>
                    <a:lnTo>
                      <a:pt x="6312" y="358140"/>
                    </a:lnTo>
                    <a:cubicBezTo>
                      <a:pt x="1549" y="355283"/>
                      <a:pt x="-1308" y="349568"/>
                      <a:pt x="597" y="344805"/>
                    </a:cubicBezTo>
                    <a:lnTo>
                      <a:pt x="35839" y="253365"/>
                    </a:lnTo>
                    <a:cubicBezTo>
                      <a:pt x="37744" y="248603"/>
                      <a:pt x="38697" y="243840"/>
                      <a:pt x="38697" y="238125"/>
                    </a:cubicBezTo>
                    <a:cubicBezTo>
                      <a:pt x="37744" y="197168"/>
                      <a:pt x="42507" y="0"/>
                      <a:pt x="252057" y="0"/>
                    </a:cubicBezTo>
                    <a:cubicBezTo>
                      <a:pt x="485419" y="0"/>
                      <a:pt x="478752" y="226695"/>
                      <a:pt x="478752" y="226695"/>
                    </a:cubicBezTo>
                    <a:cubicBezTo>
                      <a:pt x="478752" y="226695"/>
                      <a:pt x="479704" y="289560"/>
                      <a:pt x="446367" y="336233"/>
                    </a:cubicBezTo>
                    <a:cubicBezTo>
                      <a:pt x="413029" y="382905"/>
                      <a:pt x="420649" y="521970"/>
                      <a:pt x="420649" y="521970"/>
                    </a:cubicBezTo>
                  </a:path>
                </a:pathLst>
              </a:custGeom>
              <a:noFill/>
              <a:ln w="12700" cap="rnd">
                <a:solidFill>
                  <a:schemeClr val="bg1"/>
                </a:solidFill>
                <a:prstDash val="solid"/>
                <a:miter/>
              </a:ln>
            </p:spPr>
            <p:txBody>
              <a:bodyPr rtlCol="0" anchor="ctr"/>
              <a:lstStyle/>
              <a:p>
                <a:endParaRPr lang="en-GB" sz="2400"/>
              </a:p>
            </p:txBody>
          </p:sp>
          <p:grpSp>
            <p:nvGrpSpPr>
              <p:cNvPr id="11" name="Graphic 7">
                <a:extLst>
                  <a:ext uri="{FF2B5EF4-FFF2-40B4-BE49-F238E27FC236}">
                    <a16:creationId xmlns:a16="http://schemas.microsoft.com/office/drawing/2014/main" id="{E06156E2-DBD8-4A2B-BF9C-140000181B41}"/>
                  </a:ext>
                </a:extLst>
              </p:cNvPr>
              <p:cNvGrpSpPr/>
              <p:nvPr/>
            </p:nvGrpSpPr>
            <p:grpSpPr>
              <a:xfrm>
                <a:off x="8023851" y="-59279"/>
                <a:ext cx="316230" cy="260984"/>
                <a:chOff x="8023851" y="-59279"/>
                <a:chExt cx="316230" cy="260984"/>
              </a:xfrm>
              <a:noFill/>
            </p:grpSpPr>
            <p:sp>
              <p:nvSpPr>
                <p:cNvPr id="12" name="Freeform: Shape 11">
                  <a:extLst>
                    <a:ext uri="{FF2B5EF4-FFF2-40B4-BE49-F238E27FC236}">
                      <a16:creationId xmlns:a16="http://schemas.microsoft.com/office/drawing/2014/main" id="{C36C078D-BA2F-4363-A963-C21C0DBC445B}"/>
                    </a:ext>
                  </a:extLst>
                </p:cNvPr>
                <p:cNvSpPr/>
                <p:nvPr/>
              </p:nvSpPr>
              <p:spPr>
                <a:xfrm>
                  <a:off x="8121006" y="74070"/>
                  <a:ext cx="125729" cy="127634"/>
                </a:xfrm>
                <a:custGeom>
                  <a:avLst/>
                  <a:gdLst>
                    <a:gd name="connsiteX0" fmla="*/ 125730 w 125729"/>
                    <a:gd name="connsiteY0" fmla="*/ 127635 h 127634"/>
                    <a:gd name="connsiteX1" fmla="*/ 125730 w 125729"/>
                    <a:gd name="connsiteY1" fmla="*/ 100013 h 127634"/>
                    <a:gd name="connsiteX2" fmla="*/ 92392 w 125729"/>
                    <a:gd name="connsiteY2" fmla="*/ 66675 h 127634"/>
                    <a:gd name="connsiteX3" fmla="*/ 33338 w 125729"/>
                    <a:gd name="connsiteY3" fmla="*/ 66675 h 127634"/>
                    <a:gd name="connsiteX4" fmla="*/ 0 w 125729"/>
                    <a:gd name="connsiteY4" fmla="*/ 33338 h 127634"/>
                    <a:gd name="connsiteX5" fmla="*/ 33338 w 125729"/>
                    <a:gd name="connsiteY5" fmla="*/ 0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29" h="127634">
                      <a:moveTo>
                        <a:pt x="125730" y="127635"/>
                      </a:moveTo>
                      <a:lnTo>
                        <a:pt x="125730" y="100013"/>
                      </a:lnTo>
                      <a:cubicBezTo>
                        <a:pt x="125730" y="81915"/>
                        <a:pt x="110490" y="66675"/>
                        <a:pt x="92392" y="66675"/>
                      </a:cubicBezTo>
                      <a:lnTo>
                        <a:pt x="33338" y="66675"/>
                      </a:lnTo>
                      <a:cubicBezTo>
                        <a:pt x="15240" y="66675"/>
                        <a:pt x="0" y="51435"/>
                        <a:pt x="0" y="33338"/>
                      </a:cubicBezTo>
                      <a:cubicBezTo>
                        <a:pt x="0" y="15240"/>
                        <a:pt x="15240" y="0"/>
                        <a:pt x="33338" y="0"/>
                      </a:cubicBezTo>
                    </a:path>
                  </a:pathLst>
                </a:custGeom>
                <a:noFill/>
                <a:ln w="12700" cap="rnd">
                  <a:solidFill>
                    <a:schemeClr val="bg1"/>
                  </a:solidFill>
                  <a:prstDash val="solid"/>
                  <a:miter/>
                </a:ln>
              </p:spPr>
              <p:txBody>
                <a:bodyPr rtlCol="0" anchor="ctr"/>
                <a:lstStyle/>
                <a:p>
                  <a:endParaRPr lang="en-GB" sz="2400"/>
                </a:p>
              </p:txBody>
            </p:sp>
            <p:sp>
              <p:nvSpPr>
                <p:cNvPr id="13" name="Freeform: Shape 12">
                  <a:extLst>
                    <a:ext uri="{FF2B5EF4-FFF2-40B4-BE49-F238E27FC236}">
                      <a16:creationId xmlns:a16="http://schemas.microsoft.com/office/drawing/2014/main" id="{5D9E8121-EE37-488F-84D0-395A7B1D82CB}"/>
                    </a:ext>
                  </a:extLst>
                </p:cNvPr>
                <p:cNvSpPr/>
                <p:nvPr/>
              </p:nvSpPr>
              <p:spPr>
                <a:xfrm>
                  <a:off x="8138151" y="15446"/>
                  <a:ext cx="56718" cy="40526"/>
                </a:xfrm>
                <a:custGeom>
                  <a:avLst/>
                  <a:gdLst>
                    <a:gd name="connsiteX0" fmla="*/ 0 w 56718"/>
                    <a:gd name="connsiteY0" fmla="*/ 18619 h 40526"/>
                    <a:gd name="connsiteX1" fmla="*/ 38100 w 56718"/>
                    <a:gd name="connsiteY1" fmla="*/ 2426 h 40526"/>
                    <a:gd name="connsiteX2" fmla="*/ 54293 w 56718"/>
                    <a:gd name="connsiteY2" fmla="*/ 40526 h 40526"/>
                  </a:gdLst>
                  <a:ahLst/>
                  <a:cxnLst>
                    <a:cxn ang="0">
                      <a:pos x="connsiteX0" y="connsiteY0"/>
                    </a:cxn>
                    <a:cxn ang="0">
                      <a:pos x="connsiteX1" y="connsiteY1"/>
                    </a:cxn>
                    <a:cxn ang="0">
                      <a:pos x="connsiteX2" y="connsiteY2"/>
                    </a:cxn>
                  </a:cxnLst>
                  <a:rect l="l" t="t" r="r" b="b"/>
                  <a:pathLst>
                    <a:path w="56718" h="40526">
                      <a:moveTo>
                        <a:pt x="0" y="18619"/>
                      </a:moveTo>
                      <a:cubicBezTo>
                        <a:pt x="5715" y="3379"/>
                        <a:pt x="22860" y="-4241"/>
                        <a:pt x="38100" y="2426"/>
                      </a:cubicBezTo>
                      <a:cubicBezTo>
                        <a:pt x="53340" y="8141"/>
                        <a:pt x="60960" y="25286"/>
                        <a:pt x="54293" y="40526"/>
                      </a:cubicBezTo>
                    </a:path>
                  </a:pathLst>
                </a:custGeom>
                <a:noFill/>
                <a:ln w="12700" cap="rnd">
                  <a:solidFill>
                    <a:schemeClr val="bg1"/>
                  </a:solidFill>
                  <a:prstDash val="solid"/>
                  <a:miter/>
                </a:ln>
              </p:spPr>
              <p:txBody>
                <a:bodyPr rtlCol="0" anchor="ctr"/>
                <a:lstStyle/>
                <a:p>
                  <a:endParaRPr lang="en-GB" sz="2400"/>
                </a:p>
              </p:txBody>
            </p:sp>
            <p:sp>
              <p:nvSpPr>
                <p:cNvPr id="14" name="Freeform: Shape 13">
                  <a:extLst>
                    <a:ext uri="{FF2B5EF4-FFF2-40B4-BE49-F238E27FC236}">
                      <a16:creationId xmlns:a16="http://schemas.microsoft.com/office/drawing/2014/main" id="{2B2810B8-E2C4-4D9E-9F9B-1D6FA87A4F1A}"/>
                    </a:ext>
                  </a:extLst>
                </p:cNvPr>
                <p:cNvSpPr/>
                <p:nvPr/>
              </p:nvSpPr>
              <p:spPr>
                <a:xfrm>
                  <a:off x="8023851" y="4538"/>
                  <a:ext cx="97154" cy="108584"/>
                </a:xfrm>
                <a:custGeom>
                  <a:avLst/>
                  <a:gdLst>
                    <a:gd name="connsiteX0" fmla="*/ 54292 w 97154"/>
                    <a:gd name="connsiteY0" fmla="*/ 0 h 108584"/>
                    <a:gd name="connsiteX1" fmla="*/ 0 w 97154"/>
                    <a:gd name="connsiteY1" fmla="*/ 54292 h 108584"/>
                    <a:gd name="connsiteX2" fmla="*/ 54292 w 97154"/>
                    <a:gd name="connsiteY2" fmla="*/ 108585 h 108584"/>
                    <a:gd name="connsiteX3" fmla="*/ 97155 w 97154"/>
                    <a:gd name="connsiteY3" fmla="*/ 108585 h 108584"/>
                  </a:gdLst>
                  <a:ahLst/>
                  <a:cxnLst>
                    <a:cxn ang="0">
                      <a:pos x="connsiteX0" y="connsiteY0"/>
                    </a:cxn>
                    <a:cxn ang="0">
                      <a:pos x="connsiteX1" y="connsiteY1"/>
                    </a:cxn>
                    <a:cxn ang="0">
                      <a:pos x="connsiteX2" y="connsiteY2"/>
                    </a:cxn>
                    <a:cxn ang="0">
                      <a:pos x="connsiteX3" y="connsiteY3"/>
                    </a:cxn>
                  </a:cxnLst>
                  <a:rect l="l" t="t" r="r" b="b"/>
                  <a:pathLst>
                    <a:path w="97154" h="108584">
                      <a:moveTo>
                        <a:pt x="54292" y="0"/>
                      </a:moveTo>
                      <a:cubicBezTo>
                        <a:pt x="24765" y="0"/>
                        <a:pt x="0" y="23813"/>
                        <a:pt x="0" y="54292"/>
                      </a:cubicBezTo>
                      <a:cubicBezTo>
                        <a:pt x="0" y="83820"/>
                        <a:pt x="23813" y="108585"/>
                        <a:pt x="54292" y="108585"/>
                      </a:cubicBezTo>
                      <a:lnTo>
                        <a:pt x="97155" y="108585"/>
                      </a:lnTo>
                    </a:path>
                  </a:pathLst>
                </a:custGeom>
                <a:noFill/>
                <a:ln w="12700" cap="rnd">
                  <a:solidFill>
                    <a:schemeClr val="bg1"/>
                  </a:solidFill>
                  <a:prstDash val="solid"/>
                  <a:miter/>
                </a:ln>
              </p:spPr>
              <p:txBody>
                <a:bodyPr rtlCol="0" anchor="ctr"/>
                <a:lstStyle/>
                <a:p>
                  <a:endParaRPr lang="en-GB" sz="2400"/>
                </a:p>
              </p:txBody>
            </p:sp>
            <p:sp>
              <p:nvSpPr>
                <p:cNvPr id="15" name="Freeform: Shape 14">
                  <a:extLst>
                    <a:ext uri="{FF2B5EF4-FFF2-40B4-BE49-F238E27FC236}">
                      <a16:creationId xmlns:a16="http://schemas.microsoft.com/office/drawing/2014/main" id="{D52F644F-8322-4C15-97BC-1D0F76002CB7}"/>
                    </a:ext>
                  </a:extLst>
                </p:cNvPr>
                <p:cNvSpPr/>
                <p:nvPr/>
              </p:nvSpPr>
              <p:spPr>
                <a:xfrm>
                  <a:off x="8207684" y="50257"/>
                  <a:ext cx="50973" cy="50021"/>
                </a:xfrm>
                <a:custGeom>
                  <a:avLst/>
                  <a:gdLst>
                    <a:gd name="connsiteX0" fmla="*/ 42863 w 50973"/>
                    <a:gd name="connsiteY0" fmla="*/ 0 h 50021"/>
                    <a:gd name="connsiteX1" fmla="*/ 41910 w 50973"/>
                    <a:gd name="connsiteY1" fmla="*/ 41910 h 50021"/>
                    <a:gd name="connsiteX2" fmla="*/ 0 w 50973"/>
                    <a:gd name="connsiteY2" fmla="*/ 40958 h 50021"/>
                  </a:gdLst>
                  <a:ahLst/>
                  <a:cxnLst>
                    <a:cxn ang="0">
                      <a:pos x="connsiteX0" y="connsiteY0"/>
                    </a:cxn>
                    <a:cxn ang="0">
                      <a:pos x="connsiteX1" y="connsiteY1"/>
                    </a:cxn>
                    <a:cxn ang="0">
                      <a:pos x="connsiteX2" y="connsiteY2"/>
                    </a:cxn>
                  </a:cxnLst>
                  <a:rect l="l" t="t" r="r" b="b"/>
                  <a:pathLst>
                    <a:path w="50973" h="50021">
                      <a:moveTo>
                        <a:pt x="42863" y="0"/>
                      </a:moveTo>
                      <a:cubicBezTo>
                        <a:pt x="54293" y="11430"/>
                        <a:pt x="53340" y="30480"/>
                        <a:pt x="41910" y="41910"/>
                      </a:cubicBezTo>
                      <a:cubicBezTo>
                        <a:pt x="30480" y="53340"/>
                        <a:pt x="11430" y="52388"/>
                        <a:pt x="0" y="40958"/>
                      </a:cubicBezTo>
                    </a:path>
                  </a:pathLst>
                </a:custGeom>
                <a:noFill/>
                <a:ln w="12700" cap="rnd">
                  <a:solidFill>
                    <a:schemeClr val="bg1"/>
                  </a:solidFill>
                  <a:prstDash val="solid"/>
                  <a:miter/>
                </a:ln>
              </p:spPr>
              <p:txBody>
                <a:bodyPr rtlCol="0" anchor="ctr"/>
                <a:lstStyle/>
                <a:p>
                  <a:endParaRPr lang="en-GB" sz="2400"/>
                </a:p>
              </p:txBody>
            </p:sp>
            <p:sp>
              <p:nvSpPr>
                <p:cNvPr id="16" name="Freeform: Shape 15">
                  <a:extLst>
                    <a:ext uri="{FF2B5EF4-FFF2-40B4-BE49-F238E27FC236}">
                      <a16:creationId xmlns:a16="http://schemas.microsoft.com/office/drawing/2014/main" id="{F002714C-411D-486C-9B0C-B75D9B298EC1}"/>
                    </a:ext>
                  </a:extLst>
                </p:cNvPr>
                <p:cNvSpPr/>
                <p:nvPr/>
              </p:nvSpPr>
              <p:spPr>
                <a:xfrm>
                  <a:off x="8078143" y="-59279"/>
                  <a:ext cx="261937" cy="199072"/>
                </a:xfrm>
                <a:custGeom>
                  <a:avLst/>
                  <a:gdLst>
                    <a:gd name="connsiteX0" fmla="*/ 0 w 261937"/>
                    <a:gd name="connsiteY0" fmla="*/ 63818 h 199072"/>
                    <a:gd name="connsiteX1" fmla="*/ 44768 w 261937"/>
                    <a:gd name="connsiteY1" fmla="*/ 19050 h 199072"/>
                    <a:gd name="connsiteX2" fmla="*/ 80010 w 261937"/>
                    <a:gd name="connsiteY2" fmla="*/ 36195 h 199072"/>
                    <a:gd name="connsiteX3" fmla="*/ 117158 w 261937"/>
                    <a:gd name="connsiteY3" fmla="*/ 0 h 199072"/>
                    <a:gd name="connsiteX4" fmla="*/ 154305 w 261937"/>
                    <a:gd name="connsiteY4" fmla="*/ 37148 h 199072"/>
                    <a:gd name="connsiteX5" fmla="*/ 154305 w 261937"/>
                    <a:gd name="connsiteY5" fmla="*/ 37148 h 199072"/>
                    <a:gd name="connsiteX6" fmla="*/ 206692 w 261937"/>
                    <a:gd name="connsiteY6" fmla="*/ 80962 h 199072"/>
                    <a:gd name="connsiteX7" fmla="*/ 217170 w 261937"/>
                    <a:gd name="connsiteY7" fmla="*/ 91440 h 199072"/>
                    <a:gd name="connsiteX8" fmla="*/ 261938 w 261937"/>
                    <a:gd name="connsiteY8" fmla="*/ 144780 h 199072"/>
                    <a:gd name="connsiteX9" fmla="*/ 207645 w 261937"/>
                    <a:gd name="connsiteY9" fmla="*/ 199072 h 1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37" h="199072">
                      <a:moveTo>
                        <a:pt x="0" y="63818"/>
                      </a:moveTo>
                      <a:cubicBezTo>
                        <a:pt x="0" y="39053"/>
                        <a:pt x="20003" y="19050"/>
                        <a:pt x="44768" y="19050"/>
                      </a:cubicBezTo>
                      <a:cubicBezTo>
                        <a:pt x="59055" y="19050"/>
                        <a:pt x="71438" y="25718"/>
                        <a:pt x="80010" y="36195"/>
                      </a:cubicBezTo>
                      <a:cubicBezTo>
                        <a:pt x="80010" y="16193"/>
                        <a:pt x="96203" y="0"/>
                        <a:pt x="117158" y="0"/>
                      </a:cubicBezTo>
                      <a:cubicBezTo>
                        <a:pt x="138113" y="0"/>
                        <a:pt x="154305" y="16193"/>
                        <a:pt x="154305" y="37148"/>
                      </a:cubicBezTo>
                      <a:lnTo>
                        <a:pt x="154305" y="37148"/>
                      </a:lnTo>
                      <a:cubicBezTo>
                        <a:pt x="180975" y="37148"/>
                        <a:pt x="201930" y="56198"/>
                        <a:pt x="206692" y="80962"/>
                      </a:cubicBezTo>
                      <a:cubicBezTo>
                        <a:pt x="207645" y="86678"/>
                        <a:pt x="211455" y="90487"/>
                        <a:pt x="217170" y="91440"/>
                      </a:cubicBezTo>
                      <a:cubicBezTo>
                        <a:pt x="242888" y="96203"/>
                        <a:pt x="261938" y="118110"/>
                        <a:pt x="261938" y="144780"/>
                      </a:cubicBezTo>
                      <a:cubicBezTo>
                        <a:pt x="261938" y="174308"/>
                        <a:pt x="238125" y="199072"/>
                        <a:pt x="207645" y="199072"/>
                      </a:cubicBezTo>
                    </a:path>
                  </a:pathLst>
                </a:custGeom>
                <a:noFill/>
                <a:ln w="12700" cap="rnd">
                  <a:solidFill>
                    <a:schemeClr val="bg1"/>
                  </a:solidFill>
                  <a:prstDash val="solid"/>
                  <a:miter/>
                </a:ln>
              </p:spPr>
              <p:txBody>
                <a:bodyPr rtlCol="0" anchor="ctr"/>
                <a:lstStyle/>
                <a:p>
                  <a:endParaRPr lang="en-GB" sz="2400"/>
                </a:p>
              </p:txBody>
            </p:sp>
          </p:grpSp>
        </p:grpSp>
      </p:grpSp>
      <p:grpSp>
        <p:nvGrpSpPr>
          <p:cNvPr id="59" name="Group 58">
            <a:extLst>
              <a:ext uri="{FF2B5EF4-FFF2-40B4-BE49-F238E27FC236}">
                <a16:creationId xmlns:a16="http://schemas.microsoft.com/office/drawing/2014/main" id="{3E289887-6989-4DC6-B3A3-F813B53B2A37}"/>
              </a:ext>
            </a:extLst>
          </p:cNvPr>
          <p:cNvGrpSpPr/>
          <p:nvPr userDrawn="1"/>
        </p:nvGrpSpPr>
        <p:grpSpPr>
          <a:xfrm>
            <a:off x="8178801" y="2203791"/>
            <a:ext cx="725972" cy="727200"/>
            <a:chOff x="8178800" y="2203790"/>
            <a:chExt cx="725972" cy="727200"/>
          </a:xfrm>
        </p:grpSpPr>
        <p:pic>
          <p:nvPicPr>
            <p:cNvPr id="18" name="Picture 17" descr="A blue planet in space&#10;&#10;Description automatically generated with low confidence">
              <a:extLst>
                <a:ext uri="{FF2B5EF4-FFF2-40B4-BE49-F238E27FC236}">
                  <a16:creationId xmlns:a16="http://schemas.microsoft.com/office/drawing/2014/main" id="{E5FCF628-D26D-46BE-A083-982DDF75988B}"/>
                </a:ext>
              </a:extLst>
            </p:cNvPr>
            <p:cNvPicPr>
              <a:picLocks noChangeAspect="1"/>
            </p:cNvPicPr>
            <p:nvPr userDrawn="1"/>
          </p:nvPicPr>
          <p:blipFill>
            <a:blip r:embed="rId6" cstate="screen">
              <a:alphaModFix/>
              <a:extLst>
                <a:ext uri="{28A0092B-C50C-407E-A947-70E740481C1C}">
                  <a14:useLocalDpi xmlns:a14="http://schemas.microsoft.com/office/drawing/2010/main"/>
                </a:ext>
              </a:extLst>
            </a:blip>
            <a:stretch>
              <a:fillRect/>
            </a:stretch>
          </p:blipFill>
          <p:spPr>
            <a:xfrm>
              <a:off x="8178800" y="2203790"/>
              <a:ext cx="725972" cy="727200"/>
            </a:xfrm>
            <a:prstGeom prst="rect">
              <a:avLst/>
            </a:prstGeom>
          </p:spPr>
        </p:pic>
        <p:grpSp>
          <p:nvGrpSpPr>
            <p:cNvPr id="19" name="Graphic 7">
              <a:extLst>
                <a:ext uri="{FF2B5EF4-FFF2-40B4-BE49-F238E27FC236}">
                  <a16:creationId xmlns:a16="http://schemas.microsoft.com/office/drawing/2014/main" id="{2D09949D-72F4-4FEF-A67B-1ED3C95B0925}"/>
                </a:ext>
              </a:extLst>
            </p:cNvPr>
            <p:cNvGrpSpPr>
              <a:grpSpLocks noChangeAspect="1"/>
            </p:cNvGrpSpPr>
            <p:nvPr userDrawn="1"/>
          </p:nvGrpSpPr>
          <p:grpSpPr>
            <a:xfrm>
              <a:off x="8393079" y="2441390"/>
              <a:ext cx="297415" cy="252000"/>
              <a:chOff x="7867641" y="1404713"/>
              <a:chExt cx="580072" cy="491489"/>
            </a:xfrm>
            <a:solidFill>
              <a:schemeClr val="bg1"/>
            </a:solidFill>
          </p:grpSpPr>
          <p:grpSp>
            <p:nvGrpSpPr>
              <p:cNvPr id="20" name="Graphic 7">
                <a:extLst>
                  <a:ext uri="{FF2B5EF4-FFF2-40B4-BE49-F238E27FC236}">
                    <a16:creationId xmlns:a16="http://schemas.microsoft.com/office/drawing/2014/main" id="{C76AF887-C7BF-4FAD-92E4-17943251E920}"/>
                  </a:ext>
                </a:extLst>
              </p:cNvPr>
              <p:cNvGrpSpPr/>
              <p:nvPr/>
            </p:nvGrpSpPr>
            <p:grpSpPr>
              <a:xfrm>
                <a:off x="7867641" y="1404713"/>
                <a:ext cx="579119" cy="102869"/>
                <a:chOff x="7867641" y="1404713"/>
                <a:chExt cx="579119" cy="102869"/>
              </a:xfrm>
              <a:grpFill/>
            </p:grpSpPr>
            <p:sp>
              <p:nvSpPr>
                <p:cNvPr id="24" name="Freeform: Shape 23">
                  <a:extLst>
                    <a:ext uri="{FF2B5EF4-FFF2-40B4-BE49-F238E27FC236}">
                      <a16:creationId xmlns:a16="http://schemas.microsoft.com/office/drawing/2014/main" id="{4A042EAA-F024-464A-924A-D17EE37F052D}"/>
                    </a:ext>
                  </a:extLst>
                </p:cNvPr>
                <p:cNvSpPr/>
                <p:nvPr/>
              </p:nvSpPr>
              <p:spPr>
                <a:xfrm>
                  <a:off x="7867641" y="1406618"/>
                  <a:ext cx="79057" cy="99059"/>
                </a:xfrm>
                <a:custGeom>
                  <a:avLst/>
                  <a:gdLst>
                    <a:gd name="connsiteX0" fmla="*/ 0 w 79057"/>
                    <a:gd name="connsiteY0" fmla="*/ 0 h 99059"/>
                    <a:gd name="connsiteX1" fmla="*/ 79058 w 79057"/>
                    <a:gd name="connsiteY1" fmla="*/ 0 h 99059"/>
                    <a:gd name="connsiteX2" fmla="*/ 79058 w 79057"/>
                    <a:gd name="connsiteY2" fmla="*/ 23813 h 99059"/>
                    <a:gd name="connsiteX3" fmla="*/ 27622 w 79057"/>
                    <a:gd name="connsiteY3" fmla="*/ 23813 h 99059"/>
                    <a:gd name="connsiteX4" fmla="*/ 27622 w 79057"/>
                    <a:gd name="connsiteY4" fmla="*/ 40958 h 99059"/>
                    <a:gd name="connsiteX5" fmla="*/ 74295 w 79057"/>
                    <a:gd name="connsiteY5" fmla="*/ 40958 h 99059"/>
                    <a:gd name="connsiteX6" fmla="*/ 74295 w 79057"/>
                    <a:gd name="connsiteY6" fmla="*/ 63817 h 99059"/>
                    <a:gd name="connsiteX7" fmla="*/ 27622 w 79057"/>
                    <a:gd name="connsiteY7" fmla="*/ 63817 h 99059"/>
                    <a:gd name="connsiteX8" fmla="*/ 27622 w 79057"/>
                    <a:gd name="connsiteY8" fmla="*/ 99060 h 99059"/>
                    <a:gd name="connsiteX9" fmla="*/ 0 w 79057"/>
                    <a:gd name="connsiteY9" fmla="*/ 99060 h 99059"/>
                    <a:gd name="connsiteX10" fmla="*/ 0 w 79057"/>
                    <a:gd name="connsiteY10" fmla="*/ 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057" h="99059">
                      <a:moveTo>
                        <a:pt x="0" y="0"/>
                      </a:moveTo>
                      <a:lnTo>
                        <a:pt x="79058" y="0"/>
                      </a:lnTo>
                      <a:lnTo>
                        <a:pt x="79058" y="23813"/>
                      </a:lnTo>
                      <a:lnTo>
                        <a:pt x="27622" y="23813"/>
                      </a:lnTo>
                      <a:lnTo>
                        <a:pt x="27622" y="40958"/>
                      </a:lnTo>
                      <a:lnTo>
                        <a:pt x="74295" y="40958"/>
                      </a:lnTo>
                      <a:lnTo>
                        <a:pt x="74295" y="63817"/>
                      </a:lnTo>
                      <a:lnTo>
                        <a:pt x="27622" y="63817"/>
                      </a:lnTo>
                      <a:lnTo>
                        <a:pt x="27622" y="99060"/>
                      </a:lnTo>
                      <a:lnTo>
                        <a:pt x="0" y="99060"/>
                      </a:lnTo>
                      <a:lnTo>
                        <a:pt x="0" y="0"/>
                      </a:lnTo>
                      <a:close/>
                    </a:path>
                  </a:pathLst>
                </a:custGeom>
                <a:grpFill/>
                <a:ln w="9525" cap="flat">
                  <a:noFill/>
                  <a:prstDash val="solid"/>
                  <a:miter/>
                </a:ln>
              </p:spPr>
              <p:txBody>
                <a:bodyPr rtlCol="0" anchor="ctr"/>
                <a:lstStyle/>
                <a:p>
                  <a:endParaRPr lang="en-GB" sz="2400"/>
                </a:p>
              </p:txBody>
            </p:sp>
            <p:sp>
              <p:nvSpPr>
                <p:cNvPr id="25" name="Freeform: Shape 24">
                  <a:extLst>
                    <a:ext uri="{FF2B5EF4-FFF2-40B4-BE49-F238E27FC236}">
                      <a16:creationId xmlns:a16="http://schemas.microsoft.com/office/drawing/2014/main" id="{713C8B90-6EBA-4755-B9A7-800F10C91CA2}"/>
                    </a:ext>
                  </a:extLst>
                </p:cNvPr>
                <p:cNvSpPr/>
                <p:nvPr/>
              </p:nvSpPr>
              <p:spPr>
                <a:xfrm>
                  <a:off x="7938126" y="1405665"/>
                  <a:ext cx="110489" cy="99060"/>
                </a:xfrm>
                <a:custGeom>
                  <a:avLst/>
                  <a:gdLst>
                    <a:gd name="connsiteX0" fmla="*/ 41910 w 110489"/>
                    <a:gd name="connsiteY0" fmla="*/ 0 h 99060"/>
                    <a:gd name="connsiteX1" fmla="*/ 68580 w 110489"/>
                    <a:gd name="connsiteY1" fmla="*/ 0 h 99060"/>
                    <a:gd name="connsiteX2" fmla="*/ 110490 w 110489"/>
                    <a:gd name="connsiteY2" fmla="*/ 99060 h 99060"/>
                    <a:gd name="connsiteX3" fmla="*/ 80963 w 110489"/>
                    <a:gd name="connsiteY3" fmla="*/ 99060 h 99060"/>
                    <a:gd name="connsiteX4" fmla="*/ 73343 w 110489"/>
                    <a:gd name="connsiteY4" fmla="*/ 80963 h 99060"/>
                    <a:gd name="connsiteX5" fmla="*/ 35243 w 110489"/>
                    <a:gd name="connsiteY5" fmla="*/ 80963 h 99060"/>
                    <a:gd name="connsiteX6" fmla="*/ 28575 w 110489"/>
                    <a:gd name="connsiteY6" fmla="*/ 99060 h 99060"/>
                    <a:gd name="connsiteX7" fmla="*/ 0 w 110489"/>
                    <a:gd name="connsiteY7" fmla="*/ 99060 h 99060"/>
                    <a:gd name="connsiteX8" fmla="*/ 41910 w 110489"/>
                    <a:gd name="connsiteY8" fmla="*/ 0 h 99060"/>
                    <a:gd name="connsiteX9" fmla="*/ 65723 w 110489"/>
                    <a:gd name="connsiteY9" fmla="*/ 60008 h 99060"/>
                    <a:gd name="connsiteX10" fmla="*/ 54293 w 110489"/>
                    <a:gd name="connsiteY10" fmla="*/ 32385 h 99060"/>
                    <a:gd name="connsiteX11" fmla="*/ 42863 w 110489"/>
                    <a:gd name="connsiteY11" fmla="*/ 60008 h 99060"/>
                    <a:gd name="connsiteX12" fmla="*/ 65723 w 110489"/>
                    <a:gd name="connsiteY12" fmla="*/ 60008 h 9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89" h="99060">
                      <a:moveTo>
                        <a:pt x="41910" y="0"/>
                      </a:moveTo>
                      <a:lnTo>
                        <a:pt x="68580" y="0"/>
                      </a:lnTo>
                      <a:lnTo>
                        <a:pt x="110490" y="99060"/>
                      </a:lnTo>
                      <a:lnTo>
                        <a:pt x="80963" y="99060"/>
                      </a:lnTo>
                      <a:lnTo>
                        <a:pt x="73343" y="80963"/>
                      </a:lnTo>
                      <a:lnTo>
                        <a:pt x="35243" y="80963"/>
                      </a:lnTo>
                      <a:lnTo>
                        <a:pt x="28575" y="99060"/>
                      </a:lnTo>
                      <a:lnTo>
                        <a:pt x="0" y="99060"/>
                      </a:lnTo>
                      <a:lnTo>
                        <a:pt x="41910" y="0"/>
                      </a:lnTo>
                      <a:close/>
                      <a:moveTo>
                        <a:pt x="65723" y="60008"/>
                      </a:moveTo>
                      <a:lnTo>
                        <a:pt x="54293" y="32385"/>
                      </a:lnTo>
                      <a:lnTo>
                        <a:pt x="42863" y="60008"/>
                      </a:lnTo>
                      <a:lnTo>
                        <a:pt x="65723" y="60008"/>
                      </a:lnTo>
                      <a:close/>
                    </a:path>
                  </a:pathLst>
                </a:custGeom>
                <a:grpFill/>
                <a:ln w="9525" cap="flat">
                  <a:noFill/>
                  <a:prstDash val="solid"/>
                  <a:miter/>
                </a:ln>
              </p:spPr>
              <p:txBody>
                <a:bodyPr rtlCol="0" anchor="ctr"/>
                <a:lstStyle/>
                <a:p>
                  <a:endParaRPr lang="en-GB" sz="2400"/>
                </a:p>
              </p:txBody>
            </p:sp>
            <p:sp>
              <p:nvSpPr>
                <p:cNvPr id="26" name="Freeform: Shape 25">
                  <a:extLst>
                    <a:ext uri="{FF2B5EF4-FFF2-40B4-BE49-F238E27FC236}">
                      <a16:creationId xmlns:a16="http://schemas.microsoft.com/office/drawing/2014/main" id="{3EC01748-17F8-4737-8297-B79FDCCF4CD0}"/>
                    </a:ext>
                  </a:extLst>
                </p:cNvPr>
                <p:cNvSpPr/>
                <p:nvPr/>
              </p:nvSpPr>
              <p:spPr>
                <a:xfrm>
                  <a:off x="8046711" y="1404713"/>
                  <a:ext cx="94297" cy="101917"/>
                </a:xfrm>
                <a:custGeom>
                  <a:avLst/>
                  <a:gdLst>
                    <a:gd name="connsiteX0" fmla="*/ 0 w 94297"/>
                    <a:gd name="connsiteY0" fmla="*/ 51435 h 101917"/>
                    <a:gd name="connsiteX1" fmla="*/ 0 w 94297"/>
                    <a:gd name="connsiteY1" fmla="*/ 51435 h 101917"/>
                    <a:gd name="connsiteX2" fmla="*/ 52388 w 94297"/>
                    <a:gd name="connsiteY2" fmla="*/ 0 h 101917"/>
                    <a:gd name="connsiteX3" fmla="*/ 94298 w 94297"/>
                    <a:gd name="connsiteY3" fmla="*/ 20955 h 101917"/>
                    <a:gd name="connsiteX4" fmla="*/ 73342 w 94297"/>
                    <a:gd name="connsiteY4" fmla="*/ 37147 h 101917"/>
                    <a:gd name="connsiteX5" fmla="*/ 51435 w 94297"/>
                    <a:gd name="connsiteY5" fmla="*/ 25717 h 101917"/>
                    <a:gd name="connsiteX6" fmla="*/ 27622 w 94297"/>
                    <a:gd name="connsiteY6" fmla="*/ 51435 h 101917"/>
                    <a:gd name="connsiteX7" fmla="*/ 27622 w 94297"/>
                    <a:gd name="connsiteY7" fmla="*/ 51435 h 101917"/>
                    <a:gd name="connsiteX8" fmla="*/ 51435 w 94297"/>
                    <a:gd name="connsiteY8" fmla="*/ 78105 h 101917"/>
                    <a:gd name="connsiteX9" fmla="*/ 73342 w 94297"/>
                    <a:gd name="connsiteY9" fmla="*/ 65722 h 101917"/>
                    <a:gd name="connsiteX10" fmla="*/ 94298 w 94297"/>
                    <a:gd name="connsiteY10" fmla="*/ 80010 h 101917"/>
                    <a:gd name="connsiteX11" fmla="*/ 50482 w 94297"/>
                    <a:gd name="connsiteY11" fmla="*/ 101917 h 101917"/>
                    <a:gd name="connsiteX12" fmla="*/ 0 w 94297"/>
                    <a:gd name="connsiteY12" fmla="*/ 51435 h 1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297" h="101917">
                      <a:moveTo>
                        <a:pt x="0" y="51435"/>
                      </a:moveTo>
                      <a:lnTo>
                        <a:pt x="0" y="51435"/>
                      </a:lnTo>
                      <a:cubicBezTo>
                        <a:pt x="0" y="22860"/>
                        <a:pt x="21907" y="0"/>
                        <a:pt x="52388" y="0"/>
                      </a:cubicBezTo>
                      <a:cubicBezTo>
                        <a:pt x="72390" y="0"/>
                        <a:pt x="85725" y="8572"/>
                        <a:pt x="94298" y="20955"/>
                      </a:cubicBezTo>
                      <a:lnTo>
                        <a:pt x="73342" y="37147"/>
                      </a:lnTo>
                      <a:cubicBezTo>
                        <a:pt x="67628" y="30480"/>
                        <a:pt x="60960" y="25717"/>
                        <a:pt x="51435" y="25717"/>
                      </a:cubicBezTo>
                      <a:cubicBezTo>
                        <a:pt x="37147" y="25717"/>
                        <a:pt x="27622" y="37147"/>
                        <a:pt x="27622" y="51435"/>
                      </a:cubicBezTo>
                      <a:lnTo>
                        <a:pt x="27622" y="51435"/>
                      </a:lnTo>
                      <a:cubicBezTo>
                        <a:pt x="27622" y="66675"/>
                        <a:pt x="37147" y="78105"/>
                        <a:pt x="51435" y="78105"/>
                      </a:cubicBezTo>
                      <a:cubicBezTo>
                        <a:pt x="61913" y="78105"/>
                        <a:pt x="67628" y="73342"/>
                        <a:pt x="73342" y="65722"/>
                      </a:cubicBezTo>
                      <a:lnTo>
                        <a:pt x="94298" y="80010"/>
                      </a:lnTo>
                      <a:cubicBezTo>
                        <a:pt x="84773" y="92392"/>
                        <a:pt x="72390" y="101917"/>
                        <a:pt x="50482" y="101917"/>
                      </a:cubicBezTo>
                      <a:cubicBezTo>
                        <a:pt x="22860" y="101917"/>
                        <a:pt x="0" y="80963"/>
                        <a:pt x="0" y="51435"/>
                      </a:cubicBezTo>
                      <a:close/>
                    </a:path>
                  </a:pathLst>
                </a:custGeom>
                <a:grpFill/>
                <a:ln w="9525" cap="flat">
                  <a:noFill/>
                  <a:prstDash val="solid"/>
                  <a:miter/>
                </a:ln>
              </p:spPr>
              <p:txBody>
                <a:bodyPr rtlCol="0" anchor="ctr"/>
                <a:lstStyle/>
                <a:p>
                  <a:endParaRPr lang="en-GB" sz="2400"/>
                </a:p>
              </p:txBody>
            </p:sp>
            <p:sp>
              <p:nvSpPr>
                <p:cNvPr id="27" name="Freeform: Shape 26">
                  <a:extLst>
                    <a:ext uri="{FF2B5EF4-FFF2-40B4-BE49-F238E27FC236}">
                      <a16:creationId xmlns:a16="http://schemas.microsoft.com/office/drawing/2014/main" id="{D60475A0-7C1B-42C9-98D1-A80EE6258C1F}"/>
                    </a:ext>
                  </a:extLst>
                </p:cNvPr>
                <p:cNvSpPr/>
                <p:nvPr/>
              </p:nvSpPr>
              <p:spPr>
                <a:xfrm>
                  <a:off x="8146723" y="1406618"/>
                  <a:ext cx="86677" cy="98107"/>
                </a:xfrm>
                <a:custGeom>
                  <a:avLst/>
                  <a:gdLst>
                    <a:gd name="connsiteX0" fmla="*/ 29528 w 86677"/>
                    <a:gd name="connsiteY0" fmla="*/ 23813 h 98107"/>
                    <a:gd name="connsiteX1" fmla="*/ 0 w 86677"/>
                    <a:gd name="connsiteY1" fmla="*/ 23813 h 98107"/>
                    <a:gd name="connsiteX2" fmla="*/ 0 w 86677"/>
                    <a:gd name="connsiteY2" fmla="*/ 0 h 98107"/>
                    <a:gd name="connsiteX3" fmla="*/ 86678 w 86677"/>
                    <a:gd name="connsiteY3" fmla="*/ 0 h 98107"/>
                    <a:gd name="connsiteX4" fmla="*/ 86678 w 86677"/>
                    <a:gd name="connsiteY4" fmla="*/ 23813 h 98107"/>
                    <a:gd name="connsiteX5" fmla="*/ 57150 w 86677"/>
                    <a:gd name="connsiteY5" fmla="*/ 23813 h 98107"/>
                    <a:gd name="connsiteX6" fmla="*/ 57150 w 86677"/>
                    <a:gd name="connsiteY6" fmla="*/ 98108 h 98107"/>
                    <a:gd name="connsiteX7" fmla="*/ 29528 w 86677"/>
                    <a:gd name="connsiteY7" fmla="*/ 98108 h 98107"/>
                    <a:gd name="connsiteX8" fmla="*/ 29528 w 86677"/>
                    <a:gd name="connsiteY8" fmla="*/ 23813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77" h="98107">
                      <a:moveTo>
                        <a:pt x="29528" y="23813"/>
                      </a:moveTo>
                      <a:lnTo>
                        <a:pt x="0" y="23813"/>
                      </a:lnTo>
                      <a:lnTo>
                        <a:pt x="0" y="0"/>
                      </a:lnTo>
                      <a:lnTo>
                        <a:pt x="86678" y="0"/>
                      </a:lnTo>
                      <a:lnTo>
                        <a:pt x="86678" y="23813"/>
                      </a:lnTo>
                      <a:lnTo>
                        <a:pt x="57150" y="23813"/>
                      </a:lnTo>
                      <a:lnTo>
                        <a:pt x="57150" y="98108"/>
                      </a:lnTo>
                      <a:lnTo>
                        <a:pt x="29528" y="98108"/>
                      </a:lnTo>
                      <a:lnTo>
                        <a:pt x="29528" y="23813"/>
                      </a:lnTo>
                      <a:close/>
                    </a:path>
                  </a:pathLst>
                </a:custGeom>
                <a:grpFill/>
                <a:ln w="9525" cap="flat">
                  <a:noFill/>
                  <a:prstDash val="solid"/>
                  <a:miter/>
                </a:ln>
              </p:spPr>
              <p:txBody>
                <a:bodyPr rtlCol="0" anchor="ctr"/>
                <a:lstStyle/>
                <a:p>
                  <a:endParaRPr lang="en-GB" sz="2400"/>
                </a:p>
              </p:txBody>
            </p:sp>
            <p:sp>
              <p:nvSpPr>
                <p:cNvPr id="28" name="Freeform: Shape 27">
                  <a:extLst>
                    <a:ext uri="{FF2B5EF4-FFF2-40B4-BE49-F238E27FC236}">
                      <a16:creationId xmlns:a16="http://schemas.microsoft.com/office/drawing/2014/main" id="{B9166F4D-6714-4F1F-A9A5-7D349A63C498}"/>
                    </a:ext>
                  </a:extLst>
                </p:cNvPr>
                <p:cNvSpPr/>
                <p:nvPr/>
              </p:nvSpPr>
              <p:spPr>
                <a:xfrm>
                  <a:off x="8236259" y="1404713"/>
                  <a:ext cx="106680" cy="102869"/>
                </a:xfrm>
                <a:custGeom>
                  <a:avLst/>
                  <a:gdLst>
                    <a:gd name="connsiteX0" fmla="*/ 0 w 106680"/>
                    <a:gd name="connsiteY0" fmla="*/ 51435 h 102869"/>
                    <a:gd name="connsiteX1" fmla="*/ 0 w 106680"/>
                    <a:gd name="connsiteY1" fmla="*/ 51435 h 102869"/>
                    <a:gd name="connsiteX2" fmla="*/ 53340 w 106680"/>
                    <a:gd name="connsiteY2" fmla="*/ 0 h 102869"/>
                    <a:gd name="connsiteX3" fmla="*/ 106680 w 106680"/>
                    <a:gd name="connsiteY3" fmla="*/ 51435 h 102869"/>
                    <a:gd name="connsiteX4" fmla="*/ 106680 w 106680"/>
                    <a:gd name="connsiteY4" fmla="*/ 51435 h 102869"/>
                    <a:gd name="connsiteX5" fmla="*/ 53340 w 106680"/>
                    <a:gd name="connsiteY5" fmla="*/ 102870 h 102869"/>
                    <a:gd name="connsiteX6" fmla="*/ 0 w 106680"/>
                    <a:gd name="connsiteY6" fmla="*/ 51435 h 102869"/>
                    <a:gd name="connsiteX7" fmla="*/ 78105 w 106680"/>
                    <a:gd name="connsiteY7" fmla="*/ 51435 h 102869"/>
                    <a:gd name="connsiteX8" fmla="*/ 78105 w 106680"/>
                    <a:gd name="connsiteY8" fmla="*/ 51435 h 102869"/>
                    <a:gd name="connsiteX9" fmla="*/ 52388 w 106680"/>
                    <a:gd name="connsiteY9" fmla="*/ 24765 h 102869"/>
                    <a:gd name="connsiteX10" fmla="*/ 27623 w 106680"/>
                    <a:gd name="connsiteY10" fmla="*/ 51435 h 102869"/>
                    <a:gd name="connsiteX11" fmla="*/ 27623 w 106680"/>
                    <a:gd name="connsiteY11" fmla="*/ 51435 h 102869"/>
                    <a:gd name="connsiteX12" fmla="*/ 52388 w 106680"/>
                    <a:gd name="connsiteY12" fmla="*/ 78105 h 102869"/>
                    <a:gd name="connsiteX13" fmla="*/ 78105 w 106680"/>
                    <a:gd name="connsiteY13" fmla="*/ 51435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680" h="102869">
                      <a:moveTo>
                        <a:pt x="0" y="51435"/>
                      </a:moveTo>
                      <a:lnTo>
                        <a:pt x="0" y="51435"/>
                      </a:lnTo>
                      <a:cubicBezTo>
                        <a:pt x="0" y="22860"/>
                        <a:pt x="22860" y="0"/>
                        <a:pt x="53340" y="0"/>
                      </a:cubicBezTo>
                      <a:cubicBezTo>
                        <a:pt x="83820" y="0"/>
                        <a:pt x="106680" y="22860"/>
                        <a:pt x="106680" y="51435"/>
                      </a:cubicBezTo>
                      <a:lnTo>
                        <a:pt x="106680" y="51435"/>
                      </a:lnTo>
                      <a:cubicBezTo>
                        <a:pt x="106680" y="80010"/>
                        <a:pt x="83820" y="102870"/>
                        <a:pt x="53340" y="102870"/>
                      </a:cubicBezTo>
                      <a:cubicBezTo>
                        <a:pt x="22860" y="102870"/>
                        <a:pt x="0" y="80010"/>
                        <a:pt x="0" y="51435"/>
                      </a:cubicBezTo>
                      <a:close/>
                      <a:moveTo>
                        <a:pt x="78105" y="51435"/>
                      </a:moveTo>
                      <a:lnTo>
                        <a:pt x="78105" y="51435"/>
                      </a:lnTo>
                      <a:cubicBezTo>
                        <a:pt x="78105" y="37147"/>
                        <a:pt x="67627" y="24765"/>
                        <a:pt x="52388" y="24765"/>
                      </a:cubicBezTo>
                      <a:cubicBezTo>
                        <a:pt x="37148" y="24765"/>
                        <a:pt x="27623" y="37147"/>
                        <a:pt x="27623" y="51435"/>
                      </a:cubicBezTo>
                      <a:lnTo>
                        <a:pt x="27623" y="51435"/>
                      </a:lnTo>
                      <a:cubicBezTo>
                        <a:pt x="27623" y="65722"/>
                        <a:pt x="38100" y="78105"/>
                        <a:pt x="52388" y="78105"/>
                      </a:cubicBezTo>
                      <a:cubicBezTo>
                        <a:pt x="67627" y="77152"/>
                        <a:pt x="78105" y="65722"/>
                        <a:pt x="78105" y="51435"/>
                      </a:cubicBezTo>
                      <a:close/>
                    </a:path>
                  </a:pathLst>
                </a:custGeom>
                <a:grpFill/>
                <a:ln w="9525" cap="flat">
                  <a:noFill/>
                  <a:prstDash val="solid"/>
                  <a:miter/>
                </a:ln>
              </p:spPr>
              <p:txBody>
                <a:bodyPr rtlCol="0" anchor="ctr"/>
                <a:lstStyle/>
                <a:p>
                  <a:endParaRPr lang="en-GB" sz="2400"/>
                </a:p>
              </p:txBody>
            </p:sp>
            <p:sp>
              <p:nvSpPr>
                <p:cNvPr id="29" name="Freeform: Shape 28">
                  <a:extLst>
                    <a:ext uri="{FF2B5EF4-FFF2-40B4-BE49-F238E27FC236}">
                      <a16:creationId xmlns:a16="http://schemas.microsoft.com/office/drawing/2014/main" id="{AFCC8500-C9D3-4B47-9630-EFB92E5F4D7A}"/>
                    </a:ext>
                  </a:extLst>
                </p:cNvPr>
                <p:cNvSpPr/>
                <p:nvPr/>
              </p:nvSpPr>
              <p:spPr>
                <a:xfrm>
                  <a:off x="8355321" y="1406618"/>
                  <a:ext cx="91439" cy="98107"/>
                </a:xfrm>
                <a:custGeom>
                  <a:avLst/>
                  <a:gdLst>
                    <a:gd name="connsiteX0" fmla="*/ 0 w 91439"/>
                    <a:gd name="connsiteY0" fmla="*/ 0 h 98107"/>
                    <a:gd name="connsiteX1" fmla="*/ 46673 w 91439"/>
                    <a:gd name="connsiteY1" fmla="*/ 0 h 98107"/>
                    <a:gd name="connsiteX2" fmla="*/ 79057 w 91439"/>
                    <a:gd name="connsiteY2" fmla="*/ 10477 h 98107"/>
                    <a:gd name="connsiteX3" fmla="*/ 87630 w 91439"/>
                    <a:gd name="connsiteY3" fmla="*/ 33338 h 98107"/>
                    <a:gd name="connsiteX4" fmla="*/ 87630 w 91439"/>
                    <a:gd name="connsiteY4" fmla="*/ 33338 h 98107"/>
                    <a:gd name="connsiteX5" fmla="*/ 67627 w 91439"/>
                    <a:gd name="connsiteY5" fmla="*/ 63817 h 98107"/>
                    <a:gd name="connsiteX6" fmla="*/ 91440 w 91439"/>
                    <a:gd name="connsiteY6" fmla="*/ 98108 h 98107"/>
                    <a:gd name="connsiteX7" fmla="*/ 60007 w 91439"/>
                    <a:gd name="connsiteY7" fmla="*/ 98108 h 98107"/>
                    <a:gd name="connsiteX8" fmla="*/ 40005 w 91439"/>
                    <a:gd name="connsiteY8" fmla="*/ 68580 h 98107"/>
                    <a:gd name="connsiteX9" fmla="*/ 27623 w 91439"/>
                    <a:gd name="connsiteY9" fmla="*/ 68580 h 98107"/>
                    <a:gd name="connsiteX10" fmla="*/ 27623 w 91439"/>
                    <a:gd name="connsiteY10" fmla="*/ 98108 h 98107"/>
                    <a:gd name="connsiteX11" fmla="*/ 0 w 91439"/>
                    <a:gd name="connsiteY11" fmla="*/ 98108 h 98107"/>
                    <a:gd name="connsiteX12" fmla="*/ 0 w 91439"/>
                    <a:gd name="connsiteY12" fmla="*/ 0 h 98107"/>
                    <a:gd name="connsiteX13" fmla="*/ 44768 w 91439"/>
                    <a:gd name="connsiteY13" fmla="*/ 46672 h 98107"/>
                    <a:gd name="connsiteX14" fmla="*/ 59055 w 91439"/>
                    <a:gd name="connsiteY14" fmla="*/ 35242 h 98107"/>
                    <a:gd name="connsiteX15" fmla="*/ 59055 w 91439"/>
                    <a:gd name="connsiteY15" fmla="*/ 35242 h 98107"/>
                    <a:gd name="connsiteX16" fmla="*/ 43815 w 91439"/>
                    <a:gd name="connsiteY16" fmla="*/ 23813 h 98107"/>
                    <a:gd name="connsiteX17" fmla="*/ 25718 w 91439"/>
                    <a:gd name="connsiteY17" fmla="*/ 23813 h 98107"/>
                    <a:gd name="connsiteX18" fmla="*/ 25718 w 91439"/>
                    <a:gd name="connsiteY18" fmla="*/ 47625 h 98107"/>
                    <a:gd name="connsiteX19" fmla="*/ 44768 w 91439"/>
                    <a:gd name="connsiteY19" fmla="*/ 47625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39" h="98107">
                      <a:moveTo>
                        <a:pt x="0" y="0"/>
                      </a:moveTo>
                      <a:lnTo>
                        <a:pt x="46673" y="0"/>
                      </a:lnTo>
                      <a:cubicBezTo>
                        <a:pt x="61913" y="0"/>
                        <a:pt x="72390" y="3810"/>
                        <a:pt x="79057" y="10477"/>
                      </a:cubicBezTo>
                      <a:cubicBezTo>
                        <a:pt x="84773" y="16192"/>
                        <a:pt x="87630" y="23813"/>
                        <a:pt x="87630" y="33338"/>
                      </a:cubicBezTo>
                      <a:lnTo>
                        <a:pt x="87630" y="33338"/>
                      </a:lnTo>
                      <a:cubicBezTo>
                        <a:pt x="87630" y="48577"/>
                        <a:pt x="80010" y="58102"/>
                        <a:pt x="67627" y="63817"/>
                      </a:cubicBezTo>
                      <a:lnTo>
                        <a:pt x="91440" y="98108"/>
                      </a:lnTo>
                      <a:lnTo>
                        <a:pt x="60007" y="98108"/>
                      </a:lnTo>
                      <a:lnTo>
                        <a:pt x="40005" y="68580"/>
                      </a:lnTo>
                      <a:lnTo>
                        <a:pt x="27623" y="68580"/>
                      </a:lnTo>
                      <a:lnTo>
                        <a:pt x="27623" y="98108"/>
                      </a:lnTo>
                      <a:lnTo>
                        <a:pt x="0" y="98108"/>
                      </a:lnTo>
                      <a:lnTo>
                        <a:pt x="0" y="0"/>
                      </a:lnTo>
                      <a:close/>
                      <a:moveTo>
                        <a:pt x="44768" y="46672"/>
                      </a:moveTo>
                      <a:cubicBezTo>
                        <a:pt x="54293" y="46672"/>
                        <a:pt x="59055" y="41910"/>
                        <a:pt x="59055" y="35242"/>
                      </a:cubicBezTo>
                      <a:lnTo>
                        <a:pt x="59055" y="35242"/>
                      </a:lnTo>
                      <a:cubicBezTo>
                        <a:pt x="59055" y="27622"/>
                        <a:pt x="53340" y="23813"/>
                        <a:pt x="43815" y="23813"/>
                      </a:cubicBezTo>
                      <a:lnTo>
                        <a:pt x="25718" y="23813"/>
                      </a:lnTo>
                      <a:lnTo>
                        <a:pt x="25718" y="47625"/>
                      </a:lnTo>
                      <a:lnTo>
                        <a:pt x="44768" y="47625"/>
                      </a:lnTo>
                      <a:close/>
                    </a:path>
                  </a:pathLst>
                </a:custGeom>
                <a:grpFill/>
                <a:ln w="9525" cap="flat">
                  <a:noFill/>
                  <a:prstDash val="solid"/>
                  <a:miter/>
                </a:ln>
              </p:spPr>
              <p:txBody>
                <a:bodyPr rtlCol="0" anchor="ctr"/>
                <a:lstStyle/>
                <a:p>
                  <a:endParaRPr lang="en-GB" sz="2400"/>
                </a:p>
              </p:txBody>
            </p:sp>
          </p:grpSp>
          <p:grpSp>
            <p:nvGrpSpPr>
              <p:cNvPr id="21" name="Graphic 7">
                <a:extLst>
                  <a:ext uri="{FF2B5EF4-FFF2-40B4-BE49-F238E27FC236}">
                    <a16:creationId xmlns:a16="http://schemas.microsoft.com/office/drawing/2014/main" id="{1E031A62-AEA0-43F8-9882-EFA3F7D7D440}"/>
                  </a:ext>
                </a:extLst>
              </p:cNvPr>
              <p:cNvGrpSpPr/>
              <p:nvPr/>
            </p:nvGrpSpPr>
            <p:grpSpPr>
              <a:xfrm>
                <a:off x="7867641" y="1565685"/>
                <a:ext cx="580072" cy="330517"/>
                <a:chOff x="7867641" y="1565685"/>
                <a:chExt cx="580072" cy="330517"/>
              </a:xfrm>
              <a:grpFill/>
            </p:grpSpPr>
            <p:sp>
              <p:nvSpPr>
                <p:cNvPr id="22" name="Freeform: Shape 21">
                  <a:extLst>
                    <a:ext uri="{FF2B5EF4-FFF2-40B4-BE49-F238E27FC236}">
                      <a16:creationId xmlns:a16="http://schemas.microsoft.com/office/drawing/2014/main" id="{E72C5EB8-9858-475E-B5C3-12E2F001C863}"/>
                    </a:ext>
                  </a:extLst>
                </p:cNvPr>
                <p:cNvSpPr/>
                <p:nvPr/>
              </p:nvSpPr>
              <p:spPr>
                <a:xfrm>
                  <a:off x="7867641" y="1565685"/>
                  <a:ext cx="327660" cy="323850"/>
                </a:xfrm>
                <a:custGeom>
                  <a:avLst/>
                  <a:gdLst>
                    <a:gd name="connsiteX0" fmla="*/ 110490 w 327660"/>
                    <a:gd name="connsiteY0" fmla="*/ 159067 h 323850"/>
                    <a:gd name="connsiteX1" fmla="*/ 4763 w 327660"/>
                    <a:gd name="connsiteY1" fmla="*/ 0 h 323850"/>
                    <a:gd name="connsiteX2" fmla="*/ 107633 w 327660"/>
                    <a:gd name="connsiteY2" fmla="*/ 0 h 323850"/>
                    <a:gd name="connsiteX3" fmla="*/ 164783 w 327660"/>
                    <a:gd name="connsiteY3" fmla="*/ 91440 h 323850"/>
                    <a:gd name="connsiteX4" fmla="*/ 222885 w 327660"/>
                    <a:gd name="connsiteY4" fmla="*/ 0 h 323850"/>
                    <a:gd name="connsiteX5" fmla="*/ 323850 w 327660"/>
                    <a:gd name="connsiteY5" fmla="*/ 0 h 323850"/>
                    <a:gd name="connsiteX6" fmla="*/ 217170 w 327660"/>
                    <a:gd name="connsiteY6" fmla="*/ 158115 h 323850"/>
                    <a:gd name="connsiteX7" fmla="*/ 327660 w 327660"/>
                    <a:gd name="connsiteY7" fmla="*/ 323850 h 323850"/>
                    <a:gd name="connsiteX8" fmla="*/ 224790 w 327660"/>
                    <a:gd name="connsiteY8" fmla="*/ 323850 h 323850"/>
                    <a:gd name="connsiteX9" fmla="*/ 162878 w 327660"/>
                    <a:gd name="connsiteY9" fmla="*/ 226695 h 323850"/>
                    <a:gd name="connsiteX10" fmla="*/ 100013 w 327660"/>
                    <a:gd name="connsiteY10" fmla="*/ 323850 h 323850"/>
                    <a:gd name="connsiteX11" fmla="*/ 0 w 327660"/>
                    <a:gd name="connsiteY11" fmla="*/ 323850 h 323850"/>
                    <a:gd name="connsiteX12" fmla="*/ 110490 w 327660"/>
                    <a:gd name="connsiteY12" fmla="*/ 159067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660" h="323850">
                      <a:moveTo>
                        <a:pt x="110490" y="159067"/>
                      </a:moveTo>
                      <a:lnTo>
                        <a:pt x="4763" y="0"/>
                      </a:lnTo>
                      <a:lnTo>
                        <a:pt x="107633" y="0"/>
                      </a:lnTo>
                      <a:lnTo>
                        <a:pt x="164783" y="91440"/>
                      </a:lnTo>
                      <a:lnTo>
                        <a:pt x="222885" y="0"/>
                      </a:lnTo>
                      <a:lnTo>
                        <a:pt x="323850" y="0"/>
                      </a:lnTo>
                      <a:lnTo>
                        <a:pt x="217170" y="158115"/>
                      </a:lnTo>
                      <a:lnTo>
                        <a:pt x="327660" y="323850"/>
                      </a:lnTo>
                      <a:lnTo>
                        <a:pt x="224790" y="323850"/>
                      </a:lnTo>
                      <a:lnTo>
                        <a:pt x="162878" y="226695"/>
                      </a:lnTo>
                      <a:lnTo>
                        <a:pt x="100013" y="323850"/>
                      </a:lnTo>
                      <a:lnTo>
                        <a:pt x="0" y="323850"/>
                      </a:lnTo>
                      <a:lnTo>
                        <a:pt x="110490" y="159067"/>
                      </a:lnTo>
                      <a:close/>
                    </a:path>
                  </a:pathLst>
                </a:custGeom>
                <a:grpFill/>
                <a:ln w="9525" cap="flat">
                  <a:noFill/>
                  <a:prstDash val="solid"/>
                  <a:miter/>
                </a:ln>
              </p:spPr>
              <p:txBody>
                <a:bodyPr rtlCol="0" anchor="ctr"/>
                <a:lstStyle/>
                <a:p>
                  <a:endParaRPr lang="en-GB" sz="2400"/>
                </a:p>
              </p:txBody>
            </p:sp>
            <p:sp>
              <p:nvSpPr>
                <p:cNvPr id="23" name="Freeform: Shape 22">
                  <a:extLst>
                    <a:ext uri="{FF2B5EF4-FFF2-40B4-BE49-F238E27FC236}">
                      <a16:creationId xmlns:a16="http://schemas.microsoft.com/office/drawing/2014/main" id="{A924474E-1D01-459C-B028-F6D0D56B467F}"/>
                    </a:ext>
                  </a:extLst>
                </p:cNvPr>
                <p:cNvSpPr/>
                <p:nvPr/>
              </p:nvSpPr>
              <p:spPr>
                <a:xfrm>
                  <a:off x="8202921" y="1637123"/>
                  <a:ext cx="244792" cy="259079"/>
                </a:xfrm>
                <a:custGeom>
                  <a:avLst/>
                  <a:gdLst>
                    <a:gd name="connsiteX0" fmla="*/ 0 w 244792"/>
                    <a:gd name="connsiteY0" fmla="*/ 180975 h 259079"/>
                    <a:gd name="connsiteX1" fmla="*/ 0 w 244792"/>
                    <a:gd name="connsiteY1" fmla="*/ 180975 h 259079"/>
                    <a:gd name="connsiteX2" fmla="*/ 98107 w 244792"/>
                    <a:gd name="connsiteY2" fmla="*/ 101917 h 259079"/>
                    <a:gd name="connsiteX3" fmla="*/ 158115 w 244792"/>
                    <a:gd name="connsiteY3" fmla="*/ 111442 h 259079"/>
                    <a:gd name="connsiteX4" fmla="*/ 158115 w 244792"/>
                    <a:gd name="connsiteY4" fmla="*/ 107633 h 259079"/>
                    <a:gd name="connsiteX5" fmla="*/ 108585 w 244792"/>
                    <a:gd name="connsiteY5" fmla="*/ 66675 h 259079"/>
                    <a:gd name="connsiteX6" fmla="*/ 40005 w 244792"/>
                    <a:gd name="connsiteY6" fmla="*/ 80963 h 259079"/>
                    <a:gd name="connsiteX7" fmla="*/ 21907 w 244792"/>
                    <a:gd name="connsiteY7" fmla="*/ 19050 h 259079"/>
                    <a:gd name="connsiteX8" fmla="*/ 122873 w 244792"/>
                    <a:gd name="connsiteY8" fmla="*/ 0 h 259079"/>
                    <a:gd name="connsiteX9" fmla="*/ 218123 w 244792"/>
                    <a:gd name="connsiteY9" fmla="*/ 30480 h 259079"/>
                    <a:gd name="connsiteX10" fmla="*/ 244792 w 244792"/>
                    <a:gd name="connsiteY10" fmla="*/ 109538 h 259079"/>
                    <a:gd name="connsiteX11" fmla="*/ 244792 w 244792"/>
                    <a:gd name="connsiteY11" fmla="*/ 253365 h 259079"/>
                    <a:gd name="connsiteX12" fmla="*/ 157163 w 244792"/>
                    <a:gd name="connsiteY12" fmla="*/ 253365 h 259079"/>
                    <a:gd name="connsiteX13" fmla="*/ 157163 w 244792"/>
                    <a:gd name="connsiteY13" fmla="*/ 227647 h 259079"/>
                    <a:gd name="connsiteX14" fmla="*/ 83820 w 244792"/>
                    <a:gd name="connsiteY14" fmla="*/ 259080 h 259079"/>
                    <a:gd name="connsiteX15" fmla="*/ 0 w 244792"/>
                    <a:gd name="connsiteY15" fmla="*/ 180975 h 259079"/>
                    <a:gd name="connsiteX16" fmla="*/ 159068 w 244792"/>
                    <a:gd name="connsiteY16" fmla="*/ 161925 h 259079"/>
                    <a:gd name="connsiteX17" fmla="*/ 159068 w 244792"/>
                    <a:gd name="connsiteY17" fmla="*/ 150495 h 259079"/>
                    <a:gd name="connsiteX18" fmla="*/ 124777 w 244792"/>
                    <a:gd name="connsiteY18" fmla="*/ 143828 h 259079"/>
                    <a:gd name="connsiteX19" fmla="*/ 84773 w 244792"/>
                    <a:gd name="connsiteY19" fmla="*/ 175260 h 259079"/>
                    <a:gd name="connsiteX20" fmla="*/ 84773 w 244792"/>
                    <a:gd name="connsiteY20" fmla="*/ 176213 h 259079"/>
                    <a:gd name="connsiteX21" fmla="*/ 116205 w 244792"/>
                    <a:gd name="connsiteY21" fmla="*/ 203835 h 259079"/>
                    <a:gd name="connsiteX22" fmla="*/ 159068 w 244792"/>
                    <a:gd name="connsiteY22" fmla="*/ 161925 h 25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4792" h="259079">
                      <a:moveTo>
                        <a:pt x="0" y="180975"/>
                      </a:moveTo>
                      <a:lnTo>
                        <a:pt x="0" y="180975"/>
                      </a:lnTo>
                      <a:cubicBezTo>
                        <a:pt x="0" y="128588"/>
                        <a:pt x="39052" y="101917"/>
                        <a:pt x="98107" y="101917"/>
                      </a:cubicBezTo>
                      <a:cubicBezTo>
                        <a:pt x="120968" y="101917"/>
                        <a:pt x="143827" y="106680"/>
                        <a:pt x="158115" y="111442"/>
                      </a:cubicBezTo>
                      <a:lnTo>
                        <a:pt x="158115" y="107633"/>
                      </a:lnTo>
                      <a:cubicBezTo>
                        <a:pt x="158115" y="81915"/>
                        <a:pt x="141923" y="66675"/>
                        <a:pt x="108585" y="66675"/>
                      </a:cubicBezTo>
                      <a:cubicBezTo>
                        <a:pt x="81915" y="66675"/>
                        <a:pt x="61913" y="71438"/>
                        <a:pt x="40005" y="80963"/>
                      </a:cubicBezTo>
                      <a:lnTo>
                        <a:pt x="21907" y="19050"/>
                      </a:lnTo>
                      <a:cubicBezTo>
                        <a:pt x="50482" y="7620"/>
                        <a:pt x="80010" y="0"/>
                        <a:pt x="122873" y="0"/>
                      </a:cubicBezTo>
                      <a:cubicBezTo>
                        <a:pt x="167640" y="0"/>
                        <a:pt x="198120" y="10478"/>
                        <a:pt x="218123" y="30480"/>
                      </a:cubicBezTo>
                      <a:cubicBezTo>
                        <a:pt x="237173" y="48578"/>
                        <a:pt x="244792" y="75247"/>
                        <a:pt x="244792" y="109538"/>
                      </a:cubicBezTo>
                      <a:lnTo>
                        <a:pt x="244792" y="253365"/>
                      </a:lnTo>
                      <a:lnTo>
                        <a:pt x="157163" y="253365"/>
                      </a:lnTo>
                      <a:lnTo>
                        <a:pt x="157163" y="227647"/>
                      </a:lnTo>
                      <a:cubicBezTo>
                        <a:pt x="140018" y="246697"/>
                        <a:pt x="116205" y="259080"/>
                        <a:pt x="83820" y="259080"/>
                      </a:cubicBezTo>
                      <a:cubicBezTo>
                        <a:pt x="36195" y="258128"/>
                        <a:pt x="0" y="230505"/>
                        <a:pt x="0" y="180975"/>
                      </a:cubicBezTo>
                      <a:close/>
                      <a:moveTo>
                        <a:pt x="159068" y="161925"/>
                      </a:moveTo>
                      <a:lnTo>
                        <a:pt x="159068" y="150495"/>
                      </a:lnTo>
                      <a:cubicBezTo>
                        <a:pt x="150495" y="146685"/>
                        <a:pt x="138113" y="143828"/>
                        <a:pt x="124777" y="143828"/>
                      </a:cubicBezTo>
                      <a:cubicBezTo>
                        <a:pt x="99060" y="143828"/>
                        <a:pt x="84773" y="156210"/>
                        <a:pt x="84773" y="175260"/>
                      </a:cubicBezTo>
                      <a:lnTo>
                        <a:pt x="84773" y="176213"/>
                      </a:lnTo>
                      <a:cubicBezTo>
                        <a:pt x="84773" y="193358"/>
                        <a:pt x="98107" y="203835"/>
                        <a:pt x="116205" y="203835"/>
                      </a:cubicBezTo>
                      <a:cubicBezTo>
                        <a:pt x="140970" y="202883"/>
                        <a:pt x="159068" y="186690"/>
                        <a:pt x="159068" y="161925"/>
                      </a:cubicBezTo>
                      <a:close/>
                    </a:path>
                  </a:pathLst>
                </a:custGeom>
                <a:grpFill/>
                <a:ln w="9525" cap="flat">
                  <a:noFill/>
                  <a:prstDash val="solid"/>
                  <a:miter/>
                </a:ln>
              </p:spPr>
              <p:txBody>
                <a:bodyPr rtlCol="0" anchor="ctr"/>
                <a:lstStyle/>
                <a:p>
                  <a:endParaRPr lang="en-GB" sz="2400"/>
                </a:p>
              </p:txBody>
            </p:sp>
          </p:grpSp>
        </p:grpSp>
      </p:grpSp>
      <p:grpSp>
        <p:nvGrpSpPr>
          <p:cNvPr id="65" name="Group 64">
            <a:extLst>
              <a:ext uri="{FF2B5EF4-FFF2-40B4-BE49-F238E27FC236}">
                <a16:creationId xmlns:a16="http://schemas.microsoft.com/office/drawing/2014/main" id="{D74F77AD-1D56-4C60-BFAB-77FF621D2775}"/>
              </a:ext>
            </a:extLst>
          </p:cNvPr>
          <p:cNvGrpSpPr/>
          <p:nvPr userDrawn="1"/>
        </p:nvGrpSpPr>
        <p:grpSpPr>
          <a:xfrm>
            <a:off x="8178801" y="4617201"/>
            <a:ext cx="727201" cy="727200"/>
            <a:chOff x="8178800" y="4617201"/>
            <a:chExt cx="727201" cy="727200"/>
          </a:xfrm>
        </p:grpSpPr>
        <p:pic>
          <p:nvPicPr>
            <p:cNvPr id="40" name="Picture 39" descr="A blue planet in space&#10;&#10;Description automatically generated with low confidence">
              <a:extLst>
                <a:ext uri="{FF2B5EF4-FFF2-40B4-BE49-F238E27FC236}">
                  <a16:creationId xmlns:a16="http://schemas.microsoft.com/office/drawing/2014/main" id="{D06EDEB4-401F-4F87-87D9-CAEF2E454374}"/>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8178800" y="4617201"/>
              <a:ext cx="727201" cy="727200"/>
            </a:xfrm>
            <a:prstGeom prst="rect">
              <a:avLst/>
            </a:prstGeom>
          </p:spPr>
        </p:pic>
        <p:grpSp>
          <p:nvGrpSpPr>
            <p:cNvPr id="61" name="Graphic 7">
              <a:extLst>
                <a:ext uri="{FF2B5EF4-FFF2-40B4-BE49-F238E27FC236}">
                  <a16:creationId xmlns:a16="http://schemas.microsoft.com/office/drawing/2014/main" id="{0F75A1AA-D8DF-4AFB-B46B-D5D0060ED1E0}"/>
                </a:ext>
              </a:extLst>
            </p:cNvPr>
            <p:cNvGrpSpPr>
              <a:grpSpLocks noChangeAspect="1"/>
            </p:cNvGrpSpPr>
            <p:nvPr userDrawn="1"/>
          </p:nvGrpSpPr>
          <p:grpSpPr>
            <a:xfrm>
              <a:off x="8425400" y="4803599"/>
              <a:ext cx="234000" cy="354404"/>
              <a:chOff x="7927649" y="5870393"/>
              <a:chExt cx="459104" cy="695325"/>
            </a:xfrm>
            <a:noFill/>
          </p:grpSpPr>
          <p:sp>
            <p:nvSpPr>
              <p:cNvPr id="62" name="Freeform: Shape 61">
                <a:extLst>
                  <a:ext uri="{FF2B5EF4-FFF2-40B4-BE49-F238E27FC236}">
                    <a16:creationId xmlns:a16="http://schemas.microsoft.com/office/drawing/2014/main" id="{FC56E208-F713-46B5-83A0-1FD74C1EF044}"/>
                  </a:ext>
                </a:extLst>
              </p:cNvPr>
              <p:cNvSpPr/>
              <p:nvPr/>
            </p:nvSpPr>
            <p:spPr>
              <a:xfrm>
                <a:off x="8021946" y="6396173"/>
                <a:ext cx="60959" cy="68579"/>
              </a:xfrm>
              <a:custGeom>
                <a:avLst/>
                <a:gdLst>
                  <a:gd name="connsiteX0" fmla="*/ 60960 w 60959"/>
                  <a:gd name="connsiteY0" fmla="*/ 67627 h 68579"/>
                  <a:gd name="connsiteX1" fmla="*/ 24765 w 60959"/>
                  <a:gd name="connsiteY1" fmla="*/ 40006 h 68579"/>
                  <a:gd name="connsiteX2" fmla="*/ 0 w 60959"/>
                  <a:gd name="connsiteY2" fmla="*/ -952 h 68579"/>
                </a:gdLst>
                <a:ahLst/>
                <a:cxnLst>
                  <a:cxn ang="0">
                    <a:pos x="connsiteX0" y="connsiteY0"/>
                  </a:cxn>
                  <a:cxn ang="0">
                    <a:pos x="connsiteX1" y="connsiteY1"/>
                  </a:cxn>
                  <a:cxn ang="0">
                    <a:pos x="connsiteX2" y="connsiteY2"/>
                  </a:cxn>
                </a:cxnLst>
                <a:rect l="l" t="t" r="r" b="b"/>
                <a:pathLst>
                  <a:path w="60959" h="68579">
                    <a:moveTo>
                      <a:pt x="60960" y="67627"/>
                    </a:moveTo>
                    <a:cubicBezTo>
                      <a:pt x="47625" y="60960"/>
                      <a:pt x="35243" y="51435"/>
                      <a:pt x="24765" y="40006"/>
                    </a:cubicBezTo>
                    <a:cubicBezTo>
                      <a:pt x="14288" y="28575"/>
                      <a:pt x="5715" y="14287"/>
                      <a:pt x="0" y="-952"/>
                    </a:cubicBezTo>
                  </a:path>
                </a:pathLst>
              </a:custGeom>
              <a:noFill/>
              <a:ln w="12700" cap="rnd">
                <a:solidFill>
                  <a:schemeClr val="bg1"/>
                </a:solidFill>
                <a:prstDash val="solid"/>
                <a:miter/>
              </a:ln>
            </p:spPr>
            <p:txBody>
              <a:bodyPr rtlCol="0" anchor="ctr"/>
              <a:lstStyle/>
              <a:p>
                <a:endParaRPr lang="en-GB" sz="2400"/>
              </a:p>
            </p:txBody>
          </p:sp>
          <p:sp>
            <p:nvSpPr>
              <p:cNvPr id="63" name="Freeform: Shape 62">
                <a:extLst>
                  <a:ext uri="{FF2B5EF4-FFF2-40B4-BE49-F238E27FC236}">
                    <a16:creationId xmlns:a16="http://schemas.microsoft.com/office/drawing/2014/main" id="{D91959EE-6225-4A6A-944D-4DDE0924771C}"/>
                  </a:ext>
                </a:extLst>
              </p:cNvPr>
              <p:cNvSpPr/>
              <p:nvPr/>
            </p:nvSpPr>
            <p:spPr>
              <a:xfrm>
                <a:off x="7927649" y="5870393"/>
                <a:ext cx="459104" cy="695325"/>
              </a:xfrm>
              <a:custGeom>
                <a:avLst/>
                <a:gdLst>
                  <a:gd name="connsiteX0" fmla="*/ 229553 w 459104"/>
                  <a:gd name="connsiteY0" fmla="*/ 694373 h 695325"/>
                  <a:gd name="connsiteX1" fmla="*/ 0 w 459104"/>
                  <a:gd name="connsiteY1" fmla="*/ 436244 h 695325"/>
                  <a:gd name="connsiteX2" fmla="*/ 229553 w 459104"/>
                  <a:gd name="connsiteY2" fmla="*/ -952 h 695325"/>
                  <a:gd name="connsiteX3" fmla="*/ 229553 w 459104"/>
                  <a:gd name="connsiteY3" fmla="*/ -952 h 695325"/>
                  <a:gd name="connsiteX4" fmla="*/ 229553 w 459104"/>
                  <a:gd name="connsiteY4" fmla="*/ -952 h 695325"/>
                  <a:gd name="connsiteX5" fmla="*/ 459105 w 459104"/>
                  <a:gd name="connsiteY5" fmla="*/ 436244 h 695325"/>
                  <a:gd name="connsiteX6" fmla="*/ 229553 w 459104"/>
                  <a:gd name="connsiteY6" fmla="*/ 694373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104" h="695325">
                    <a:moveTo>
                      <a:pt x="229553" y="694373"/>
                    </a:moveTo>
                    <a:cubicBezTo>
                      <a:pt x="103823" y="694373"/>
                      <a:pt x="0" y="580073"/>
                      <a:pt x="0" y="436244"/>
                    </a:cubicBezTo>
                    <a:cubicBezTo>
                      <a:pt x="0" y="298132"/>
                      <a:pt x="107632" y="137160"/>
                      <a:pt x="229553" y="-952"/>
                    </a:cubicBezTo>
                    <a:lnTo>
                      <a:pt x="229553" y="-952"/>
                    </a:lnTo>
                    <a:lnTo>
                      <a:pt x="229553" y="-952"/>
                    </a:lnTo>
                    <a:cubicBezTo>
                      <a:pt x="351473" y="138112"/>
                      <a:pt x="459105" y="299085"/>
                      <a:pt x="459105" y="436244"/>
                    </a:cubicBezTo>
                    <a:cubicBezTo>
                      <a:pt x="459105" y="580073"/>
                      <a:pt x="355283" y="694373"/>
                      <a:pt x="229553" y="694373"/>
                    </a:cubicBezTo>
                    <a:close/>
                  </a:path>
                </a:pathLst>
              </a:custGeom>
              <a:noFill/>
              <a:ln w="12700" cap="rnd">
                <a:solidFill>
                  <a:schemeClr val="bg1"/>
                </a:solidFill>
                <a:prstDash val="solid"/>
                <a:miter/>
              </a:ln>
            </p:spPr>
            <p:txBody>
              <a:bodyPr rtlCol="0" anchor="ctr"/>
              <a:lstStyle/>
              <a:p>
                <a:endParaRPr lang="en-GB" sz="2400"/>
              </a:p>
            </p:txBody>
          </p:sp>
          <p:sp>
            <p:nvSpPr>
              <p:cNvPr id="64" name="Freeform: Shape 63">
                <a:extLst>
                  <a:ext uri="{FF2B5EF4-FFF2-40B4-BE49-F238E27FC236}">
                    <a16:creationId xmlns:a16="http://schemas.microsoft.com/office/drawing/2014/main" id="{54F95D55-CC20-42A4-B474-5DE5460FA0F1}"/>
                  </a:ext>
                </a:extLst>
              </p:cNvPr>
              <p:cNvSpPr/>
              <p:nvPr/>
            </p:nvSpPr>
            <p:spPr>
              <a:xfrm>
                <a:off x="8040996" y="6168165"/>
                <a:ext cx="232410" cy="231457"/>
              </a:xfrm>
              <a:custGeom>
                <a:avLst/>
                <a:gdLst>
                  <a:gd name="connsiteX0" fmla="*/ 232410 w 232410"/>
                  <a:gd name="connsiteY0" fmla="*/ 85725 h 231457"/>
                  <a:gd name="connsiteX1" fmla="*/ 146685 w 232410"/>
                  <a:gd name="connsiteY1" fmla="*/ 85725 h 231457"/>
                  <a:gd name="connsiteX2" fmla="*/ 146685 w 232410"/>
                  <a:gd name="connsiteY2" fmla="*/ 0 h 231457"/>
                  <a:gd name="connsiteX3" fmla="*/ 85725 w 232410"/>
                  <a:gd name="connsiteY3" fmla="*/ 0 h 231457"/>
                  <a:gd name="connsiteX4" fmla="*/ 85725 w 232410"/>
                  <a:gd name="connsiteY4" fmla="*/ 85725 h 231457"/>
                  <a:gd name="connsiteX5" fmla="*/ 0 w 232410"/>
                  <a:gd name="connsiteY5" fmla="*/ 85725 h 231457"/>
                  <a:gd name="connsiteX6" fmla="*/ 0 w 232410"/>
                  <a:gd name="connsiteY6" fmla="*/ 146685 h 231457"/>
                  <a:gd name="connsiteX7" fmla="*/ 85725 w 232410"/>
                  <a:gd name="connsiteY7" fmla="*/ 146685 h 231457"/>
                  <a:gd name="connsiteX8" fmla="*/ 85725 w 232410"/>
                  <a:gd name="connsiteY8" fmla="*/ 231457 h 231457"/>
                  <a:gd name="connsiteX9" fmla="*/ 146685 w 232410"/>
                  <a:gd name="connsiteY9" fmla="*/ 231457 h 231457"/>
                  <a:gd name="connsiteX10" fmla="*/ 146685 w 232410"/>
                  <a:gd name="connsiteY10" fmla="*/ 146685 h 231457"/>
                  <a:gd name="connsiteX11" fmla="*/ 232410 w 232410"/>
                  <a:gd name="connsiteY11" fmla="*/ 146685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410" h="231457">
                    <a:moveTo>
                      <a:pt x="232410" y="85725"/>
                    </a:moveTo>
                    <a:lnTo>
                      <a:pt x="146685" y="85725"/>
                    </a:lnTo>
                    <a:lnTo>
                      <a:pt x="146685" y="0"/>
                    </a:lnTo>
                    <a:lnTo>
                      <a:pt x="85725" y="0"/>
                    </a:lnTo>
                    <a:lnTo>
                      <a:pt x="85725" y="85725"/>
                    </a:lnTo>
                    <a:lnTo>
                      <a:pt x="0" y="85725"/>
                    </a:lnTo>
                    <a:lnTo>
                      <a:pt x="0" y="146685"/>
                    </a:lnTo>
                    <a:lnTo>
                      <a:pt x="85725" y="146685"/>
                    </a:lnTo>
                    <a:lnTo>
                      <a:pt x="85725" y="231457"/>
                    </a:lnTo>
                    <a:lnTo>
                      <a:pt x="146685" y="231457"/>
                    </a:lnTo>
                    <a:lnTo>
                      <a:pt x="146685" y="146685"/>
                    </a:lnTo>
                    <a:lnTo>
                      <a:pt x="232410" y="146685"/>
                    </a:lnTo>
                    <a:close/>
                  </a:path>
                </a:pathLst>
              </a:custGeom>
              <a:noFill/>
              <a:ln w="12700" cap="rnd">
                <a:solidFill>
                  <a:schemeClr val="bg1"/>
                </a:solidFill>
                <a:prstDash val="solid"/>
                <a:miter/>
              </a:ln>
            </p:spPr>
            <p:txBody>
              <a:bodyPr rtlCol="0" anchor="ctr"/>
              <a:lstStyle/>
              <a:p>
                <a:endParaRPr lang="en-GB" sz="2400"/>
              </a:p>
            </p:txBody>
          </p:sp>
        </p:grpSp>
      </p:grpSp>
      <p:grpSp>
        <p:nvGrpSpPr>
          <p:cNvPr id="4" name="Group 3">
            <a:extLst>
              <a:ext uri="{FF2B5EF4-FFF2-40B4-BE49-F238E27FC236}">
                <a16:creationId xmlns:a16="http://schemas.microsoft.com/office/drawing/2014/main" id="{3799300E-FA33-4430-AEFC-BF085B990FA4}"/>
              </a:ext>
            </a:extLst>
          </p:cNvPr>
          <p:cNvGrpSpPr/>
          <p:nvPr userDrawn="1"/>
        </p:nvGrpSpPr>
        <p:grpSpPr>
          <a:xfrm>
            <a:off x="8178801" y="3008260"/>
            <a:ext cx="727201" cy="727200"/>
            <a:chOff x="8178800" y="3008260"/>
            <a:chExt cx="727201" cy="727200"/>
          </a:xfrm>
        </p:grpSpPr>
        <p:pic>
          <p:nvPicPr>
            <p:cNvPr id="46" name="Picture 45" descr="A blue planet in space&#10;&#10;Description automatically generated with low confidence">
              <a:extLst>
                <a:ext uri="{FF2B5EF4-FFF2-40B4-BE49-F238E27FC236}">
                  <a16:creationId xmlns:a16="http://schemas.microsoft.com/office/drawing/2014/main" id="{0CCB48BB-2E86-4DE3-BAF7-9346FFF1FBB9}"/>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8178800" y="3008260"/>
              <a:ext cx="727201" cy="727200"/>
            </a:xfrm>
            <a:prstGeom prst="rect">
              <a:avLst/>
            </a:prstGeom>
          </p:spPr>
        </p:pic>
        <p:pic>
          <p:nvPicPr>
            <p:cNvPr id="56" name="Graphic 55" descr="Heart with pulse outline">
              <a:extLst>
                <a:ext uri="{FF2B5EF4-FFF2-40B4-BE49-F238E27FC236}">
                  <a16:creationId xmlns:a16="http://schemas.microsoft.com/office/drawing/2014/main" id="{560FA9CF-8BC3-448C-AFFB-41A72B3FE4C0}"/>
                </a:ext>
              </a:extLst>
            </p:cNvPr>
            <p:cNvPicPr>
              <a:picLocks noChangeAspect="1"/>
            </p:cNvPicPr>
            <p:nvPr userDrawn="1"/>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12364" t="14788" r="12179" b="13396"/>
            <a:stretch/>
          </p:blipFill>
          <p:spPr>
            <a:xfrm>
              <a:off x="8380400" y="3251057"/>
              <a:ext cx="308105" cy="292739"/>
            </a:xfrm>
            <a:prstGeom prst="rect">
              <a:avLst/>
            </a:prstGeom>
          </p:spPr>
        </p:pic>
      </p:grpSp>
      <p:grpSp>
        <p:nvGrpSpPr>
          <p:cNvPr id="2" name="Group 1">
            <a:extLst>
              <a:ext uri="{FF2B5EF4-FFF2-40B4-BE49-F238E27FC236}">
                <a16:creationId xmlns:a16="http://schemas.microsoft.com/office/drawing/2014/main" id="{26F2968A-485E-4C81-A09A-0B77ADA1C0DC}"/>
              </a:ext>
            </a:extLst>
          </p:cNvPr>
          <p:cNvGrpSpPr/>
          <p:nvPr userDrawn="1"/>
        </p:nvGrpSpPr>
        <p:grpSpPr>
          <a:xfrm>
            <a:off x="8178800" y="3812731"/>
            <a:ext cx="727200" cy="727200"/>
            <a:chOff x="8178800" y="3812730"/>
            <a:chExt cx="727200" cy="727200"/>
          </a:xfrm>
        </p:grpSpPr>
        <p:pic>
          <p:nvPicPr>
            <p:cNvPr id="55" name="Picture 54" descr="A blue planet in space&#10;&#10;Description automatically generated with low confidence">
              <a:extLst>
                <a:ext uri="{FF2B5EF4-FFF2-40B4-BE49-F238E27FC236}">
                  <a16:creationId xmlns:a16="http://schemas.microsoft.com/office/drawing/2014/main" id="{D8E40DF2-F4DE-405C-B57A-7FD07F86E351}"/>
                </a:ext>
              </a:extLst>
            </p:cNvPr>
            <p:cNvPicPr>
              <a:picLocks noChangeAspect="1"/>
            </p:cNvPicPr>
            <p:nvPr userDrawn="1"/>
          </p:nvPicPr>
          <p:blipFill>
            <a:blip r:embed="rId6" cstate="screen">
              <a:alphaModFix/>
              <a:extLst>
                <a:ext uri="{28A0092B-C50C-407E-A947-70E740481C1C}">
                  <a14:useLocalDpi xmlns:a14="http://schemas.microsoft.com/office/drawing/2010/main"/>
                </a:ext>
              </a:extLst>
            </a:blip>
            <a:stretch>
              <a:fillRect/>
            </a:stretch>
          </p:blipFill>
          <p:spPr>
            <a:xfrm>
              <a:off x="8178800" y="3812730"/>
              <a:ext cx="727200" cy="727200"/>
            </a:xfrm>
            <a:prstGeom prst="rect">
              <a:avLst/>
            </a:prstGeom>
          </p:spPr>
        </p:pic>
        <p:grpSp>
          <p:nvGrpSpPr>
            <p:cNvPr id="45" name="Graphic 7">
              <a:extLst>
                <a:ext uri="{FF2B5EF4-FFF2-40B4-BE49-F238E27FC236}">
                  <a16:creationId xmlns:a16="http://schemas.microsoft.com/office/drawing/2014/main" id="{C0E22808-F1B1-4C55-8925-F2524253FD4E}"/>
                </a:ext>
              </a:extLst>
            </p:cNvPr>
            <p:cNvGrpSpPr>
              <a:grpSpLocks noChangeAspect="1"/>
            </p:cNvGrpSpPr>
            <p:nvPr userDrawn="1"/>
          </p:nvGrpSpPr>
          <p:grpSpPr>
            <a:xfrm>
              <a:off x="8380400" y="4059367"/>
              <a:ext cx="324000" cy="244257"/>
              <a:chOff x="7849543" y="2966813"/>
              <a:chExt cx="615315" cy="463867"/>
            </a:xfrm>
            <a:noFill/>
          </p:grpSpPr>
          <p:sp>
            <p:nvSpPr>
              <p:cNvPr id="57" name="Freeform: Shape 56">
                <a:extLst>
                  <a:ext uri="{FF2B5EF4-FFF2-40B4-BE49-F238E27FC236}">
                    <a16:creationId xmlns:a16="http://schemas.microsoft.com/office/drawing/2014/main" id="{D3D6897A-CDF8-4EC7-8D15-54233B76EBE5}"/>
                  </a:ext>
                </a:extLst>
              </p:cNvPr>
              <p:cNvSpPr/>
              <p:nvPr/>
            </p:nvSpPr>
            <p:spPr>
              <a:xfrm>
                <a:off x="7849543" y="3021105"/>
                <a:ext cx="195262" cy="320040"/>
              </a:xfrm>
              <a:custGeom>
                <a:avLst/>
                <a:gdLst>
                  <a:gd name="connsiteX0" fmla="*/ 195263 w 195262"/>
                  <a:gd name="connsiteY0" fmla="*/ 63818 h 320040"/>
                  <a:gd name="connsiteX1" fmla="*/ 131445 w 195262"/>
                  <a:gd name="connsiteY1" fmla="*/ 0 h 320040"/>
                  <a:gd name="connsiteX2" fmla="*/ 126683 w 195262"/>
                  <a:gd name="connsiteY2" fmla="*/ 0 h 320040"/>
                  <a:gd name="connsiteX3" fmla="*/ 0 w 195262"/>
                  <a:gd name="connsiteY3" fmla="*/ 126683 h 320040"/>
                  <a:gd name="connsiteX4" fmla="*/ 0 w 195262"/>
                  <a:gd name="connsiteY4" fmla="*/ 193358 h 320040"/>
                  <a:gd name="connsiteX5" fmla="*/ 126683 w 195262"/>
                  <a:gd name="connsiteY5" fmla="*/ 320040 h 320040"/>
                  <a:gd name="connsiteX6" fmla="*/ 131445 w 195262"/>
                  <a:gd name="connsiteY6" fmla="*/ 320040 h 320040"/>
                  <a:gd name="connsiteX7" fmla="*/ 195263 w 195262"/>
                  <a:gd name="connsiteY7" fmla="*/ 256223 h 320040"/>
                  <a:gd name="connsiteX8" fmla="*/ 195263 w 195262"/>
                  <a:gd name="connsiteY8" fmla="*/ 63818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62" h="320040">
                    <a:moveTo>
                      <a:pt x="195263" y="63818"/>
                    </a:moveTo>
                    <a:cubicBezTo>
                      <a:pt x="195263" y="28575"/>
                      <a:pt x="166688" y="0"/>
                      <a:pt x="131445" y="0"/>
                    </a:cubicBezTo>
                    <a:lnTo>
                      <a:pt x="126683" y="0"/>
                    </a:lnTo>
                    <a:cubicBezTo>
                      <a:pt x="56198" y="0"/>
                      <a:pt x="0" y="57150"/>
                      <a:pt x="0" y="126683"/>
                    </a:cubicBezTo>
                    <a:lnTo>
                      <a:pt x="0" y="193358"/>
                    </a:lnTo>
                    <a:cubicBezTo>
                      <a:pt x="0" y="263843"/>
                      <a:pt x="57150" y="320040"/>
                      <a:pt x="126683" y="320040"/>
                    </a:cubicBezTo>
                    <a:lnTo>
                      <a:pt x="131445" y="320040"/>
                    </a:lnTo>
                    <a:cubicBezTo>
                      <a:pt x="166688" y="320040"/>
                      <a:pt x="195263" y="291465"/>
                      <a:pt x="195263" y="256223"/>
                    </a:cubicBezTo>
                    <a:lnTo>
                      <a:pt x="195263" y="63818"/>
                    </a:lnTo>
                    <a:close/>
                  </a:path>
                </a:pathLst>
              </a:custGeom>
              <a:noFill/>
              <a:ln w="12700" cap="rnd">
                <a:solidFill>
                  <a:schemeClr val="bg1"/>
                </a:solidFill>
                <a:prstDash val="solid"/>
                <a:miter/>
              </a:ln>
            </p:spPr>
            <p:txBody>
              <a:bodyPr rtlCol="0" anchor="ctr"/>
              <a:lstStyle/>
              <a:p>
                <a:endParaRPr lang="en-GB" sz="2400"/>
              </a:p>
            </p:txBody>
          </p:sp>
          <p:sp>
            <p:nvSpPr>
              <p:cNvPr id="58" name="Freeform: Shape 57">
                <a:extLst>
                  <a:ext uri="{FF2B5EF4-FFF2-40B4-BE49-F238E27FC236}">
                    <a16:creationId xmlns:a16="http://schemas.microsoft.com/office/drawing/2014/main" id="{C16D3B08-403D-4A5C-A315-8EFA3C9F0EE3}"/>
                  </a:ext>
                </a:extLst>
              </p:cNvPr>
              <p:cNvSpPr/>
              <p:nvPr/>
            </p:nvSpPr>
            <p:spPr>
              <a:xfrm>
                <a:off x="8000039" y="3181125"/>
                <a:ext cx="110489" cy="249554"/>
              </a:xfrm>
              <a:custGeom>
                <a:avLst/>
                <a:gdLst>
                  <a:gd name="connsiteX0" fmla="*/ 0 w 110489"/>
                  <a:gd name="connsiteY0" fmla="*/ 0 h 249554"/>
                  <a:gd name="connsiteX1" fmla="*/ 46672 w 110489"/>
                  <a:gd name="connsiteY1" fmla="*/ 0 h 249554"/>
                  <a:gd name="connsiteX2" fmla="*/ 110490 w 110489"/>
                  <a:gd name="connsiteY2" fmla="*/ 63817 h 249554"/>
                  <a:gd name="connsiteX3" fmla="*/ 110490 w 110489"/>
                  <a:gd name="connsiteY3" fmla="*/ 249555 h 249554"/>
                </a:gdLst>
                <a:ahLst/>
                <a:cxnLst>
                  <a:cxn ang="0">
                    <a:pos x="connsiteX0" y="connsiteY0"/>
                  </a:cxn>
                  <a:cxn ang="0">
                    <a:pos x="connsiteX1" y="connsiteY1"/>
                  </a:cxn>
                  <a:cxn ang="0">
                    <a:pos x="connsiteX2" y="connsiteY2"/>
                  </a:cxn>
                  <a:cxn ang="0">
                    <a:pos x="connsiteX3" y="connsiteY3"/>
                  </a:cxn>
                </a:cxnLst>
                <a:rect l="l" t="t" r="r" b="b"/>
                <a:pathLst>
                  <a:path w="110489" h="249554">
                    <a:moveTo>
                      <a:pt x="0" y="0"/>
                    </a:moveTo>
                    <a:lnTo>
                      <a:pt x="46672" y="0"/>
                    </a:lnTo>
                    <a:cubicBezTo>
                      <a:pt x="81915" y="0"/>
                      <a:pt x="110490" y="28575"/>
                      <a:pt x="110490" y="63817"/>
                    </a:cubicBezTo>
                    <a:lnTo>
                      <a:pt x="110490" y="249555"/>
                    </a:lnTo>
                  </a:path>
                </a:pathLst>
              </a:custGeom>
              <a:noFill/>
              <a:ln w="12700" cap="rnd">
                <a:solidFill>
                  <a:schemeClr val="bg1"/>
                </a:solidFill>
                <a:prstDash val="solid"/>
                <a:miter/>
              </a:ln>
            </p:spPr>
            <p:txBody>
              <a:bodyPr rtlCol="0" anchor="ctr"/>
              <a:lstStyle/>
              <a:p>
                <a:endParaRPr lang="en-GB" sz="2400"/>
              </a:p>
            </p:txBody>
          </p:sp>
          <p:sp>
            <p:nvSpPr>
              <p:cNvPr id="67" name="Freeform: Shape 66">
                <a:extLst>
                  <a:ext uri="{FF2B5EF4-FFF2-40B4-BE49-F238E27FC236}">
                    <a16:creationId xmlns:a16="http://schemas.microsoft.com/office/drawing/2014/main" id="{57C2C308-350B-4390-8744-86CA4E25BDD7}"/>
                  </a:ext>
                </a:extLst>
              </p:cNvPr>
              <p:cNvSpPr/>
              <p:nvPr/>
            </p:nvSpPr>
            <p:spPr>
              <a:xfrm>
                <a:off x="8110529" y="2966813"/>
                <a:ext cx="9525" cy="186689"/>
              </a:xfrm>
              <a:custGeom>
                <a:avLst/>
                <a:gdLst>
                  <a:gd name="connsiteX0" fmla="*/ 0 w 9525"/>
                  <a:gd name="connsiteY0" fmla="*/ 0 h 186689"/>
                  <a:gd name="connsiteX1" fmla="*/ 0 w 9525"/>
                  <a:gd name="connsiteY1" fmla="*/ 186690 h 186689"/>
                </a:gdLst>
                <a:ahLst/>
                <a:cxnLst>
                  <a:cxn ang="0">
                    <a:pos x="connsiteX0" y="connsiteY0"/>
                  </a:cxn>
                  <a:cxn ang="0">
                    <a:pos x="connsiteX1" y="connsiteY1"/>
                  </a:cxn>
                </a:cxnLst>
                <a:rect l="l" t="t" r="r" b="b"/>
                <a:pathLst>
                  <a:path w="9525" h="186689">
                    <a:moveTo>
                      <a:pt x="0" y="0"/>
                    </a:moveTo>
                    <a:lnTo>
                      <a:pt x="0" y="186690"/>
                    </a:lnTo>
                  </a:path>
                </a:pathLst>
              </a:custGeom>
              <a:ln w="12700" cap="rnd">
                <a:solidFill>
                  <a:schemeClr val="bg1"/>
                </a:solidFill>
                <a:prstDash val="solid"/>
                <a:miter/>
              </a:ln>
            </p:spPr>
            <p:txBody>
              <a:bodyPr rtlCol="0" anchor="ctr"/>
              <a:lstStyle/>
              <a:p>
                <a:endParaRPr lang="en-GB" sz="2400"/>
              </a:p>
            </p:txBody>
          </p:sp>
          <p:sp>
            <p:nvSpPr>
              <p:cNvPr id="68" name="Freeform: Shape 67">
                <a:extLst>
                  <a:ext uri="{FF2B5EF4-FFF2-40B4-BE49-F238E27FC236}">
                    <a16:creationId xmlns:a16="http://schemas.microsoft.com/office/drawing/2014/main" id="{B586ABDA-5A97-4F13-ABEB-50D9F35BD114}"/>
                  </a:ext>
                </a:extLst>
              </p:cNvPr>
              <p:cNvSpPr/>
              <p:nvPr/>
            </p:nvSpPr>
            <p:spPr>
              <a:xfrm>
                <a:off x="8269596" y="3021105"/>
                <a:ext cx="195262" cy="320040"/>
              </a:xfrm>
              <a:custGeom>
                <a:avLst/>
                <a:gdLst>
                  <a:gd name="connsiteX0" fmla="*/ 0 w 195262"/>
                  <a:gd name="connsiteY0" fmla="*/ 63818 h 320040"/>
                  <a:gd name="connsiteX1" fmla="*/ 63818 w 195262"/>
                  <a:gd name="connsiteY1" fmla="*/ 0 h 320040"/>
                  <a:gd name="connsiteX2" fmla="*/ 68580 w 195262"/>
                  <a:gd name="connsiteY2" fmla="*/ 0 h 320040"/>
                  <a:gd name="connsiteX3" fmla="*/ 195263 w 195262"/>
                  <a:gd name="connsiteY3" fmla="*/ 126683 h 320040"/>
                  <a:gd name="connsiteX4" fmla="*/ 195263 w 195262"/>
                  <a:gd name="connsiteY4" fmla="*/ 193358 h 320040"/>
                  <a:gd name="connsiteX5" fmla="*/ 68580 w 195262"/>
                  <a:gd name="connsiteY5" fmla="*/ 320040 h 320040"/>
                  <a:gd name="connsiteX6" fmla="*/ 63818 w 195262"/>
                  <a:gd name="connsiteY6" fmla="*/ 320040 h 320040"/>
                  <a:gd name="connsiteX7" fmla="*/ 0 w 195262"/>
                  <a:gd name="connsiteY7" fmla="*/ 256223 h 320040"/>
                  <a:gd name="connsiteX8" fmla="*/ 0 w 195262"/>
                  <a:gd name="connsiteY8" fmla="*/ 63818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62" h="320040">
                    <a:moveTo>
                      <a:pt x="0" y="63818"/>
                    </a:moveTo>
                    <a:cubicBezTo>
                      <a:pt x="0" y="28575"/>
                      <a:pt x="28575" y="0"/>
                      <a:pt x="63818" y="0"/>
                    </a:cubicBezTo>
                    <a:lnTo>
                      <a:pt x="68580" y="0"/>
                    </a:lnTo>
                    <a:cubicBezTo>
                      <a:pt x="139065" y="0"/>
                      <a:pt x="195263" y="57150"/>
                      <a:pt x="195263" y="126683"/>
                    </a:cubicBezTo>
                    <a:lnTo>
                      <a:pt x="195263" y="193358"/>
                    </a:lnTo>
                    <a:cubicBezTo>
                      <a:pt x="195263" y="263843"/>
                      <a:pt x="138113" y="320040"/>
                      <a:pt x="68580" y="320040"/>
                    </a:cubicBezTo>
                    <a:lnTo>
                      <a:pt x="63818" y="320040"/>
                    </a:lnTo>
                    <a:cubicBezTo>
                      <a:pt x="28575" y="320040"/>
                      <a:pt x="0" y="291465"/>
                      <a:pt x="0" y="256223"/>
                    </a:cubicBezTo>
                    <a:lnTo>
                      <a:pt x="0" y="63818"/>
                    </a:lnTo>
                    <a:close/>
                  </a:path>
                </a:pathLst>
              </a:custGeom>
              <a:noFill/>
              <a:ln w="12700" cap="rnd">
                <a:solidFill>
                  <a:schemeClr val="bg1"/>
                </a:solidFill>
                <a:prstDash val="solid"/>
                <a:miter/>
              </a:ln>
            </p:spPr>
            <p:txBody>
              <a:bodyPr rtlCol="0" anchor="ctr"/>
              <a:lstStyle/>
              <a:p>
                <a:endParaRPr lang="en-GB" sz="2400"/>
              </a:p>
            </p:txBody>
          </p:sp>
          <p:sp>
            <p:nvSpPr>
              <p:cNvPr id="69" name="Freeform: Shape 68">
                <a:extLst>
                  <a:ext uri="{FF2B5EF4-FFF2-40B4-BE49-F238E27FC236}">
                    <a16:creationId xmlns:a16="http://schemas.microsoft.com/office/drawing/2014/main" id="{4DFE73D0-E379-4A64-ABAC-21792E560909}"/>
                  </a:ext>
                </a:extLst>
              </p:cNvPr>
              <p:cNvSpPr/>
              <p:nvPr/>
            </p:nvSpPr>
            <p:spPr>
              <a:xfrm>
                <a:off x="8204826" y="3181125"/>
                <a:ext cx="110489" cy="249554"/>
              </a:xfrm>
              <a:custGeom>
                <a:avLst/>
                <a:gdLst>
                  <a:gd name="connsiteX0" fmla="*/ 110490 w 110489"/>
                  <a:gd name="connsiteY0" fmla="*/ 0 h 249554"/>
                  <a:gd name="connsiteX1" fmla="*/ 63818 w 110489"/>
                  <a:gd name="connsiteY1" fmla="*/ 0 h 249554"/>
                  <a:gd name="connsiteX2" fmla="*/ 0 w 110489"/>
                  <a:gd name="connsiteY2" fmla="*/ 63817 h 249554"/>
                  <a:gd name="connsiteX3" fmla="*/ 0 w 110489"/>
                  <a:gd name="connsiteY3" fmla="*/ 249555 h 249554"/>
                </a:gdLst>
                <a:ahLst/>
                <a:cxnLst>
                  <a:cxn ang="0">
                    <a:pos x="connsiteX0" y="connsiteY0"/>
                  </a:cxn>
                  <a:cxn ang="0">
                    <a:pos x="connsiteX1" y="connsiteY1"/>
                  </a:cxn>
                  <a:cxn ang="0">
                    <a:pos x="connsiteX2" y="connsiteY2"/>
                  </a:cxn>
                  <a:cxn ang="0">
                    <a:pos x="connsiteX3" y="connsiteY3"/>
                  </a:cxn>
                </a:cxnLst>
                <a:rect l="l" t="t" r="r" b="b"/>
                <a:pathLst>
                  <a:path w="110489" h="249554">
                    <a:moveTo>
                      <a:pt x="110490" y="0"/>
                    </a:moveTo>
                    <a:lnTo>
                      <a:pt x="63818" y="0"/>
                    </a:lnTo>
                    <a:cubicBezTo>
                      <a:pt x="28575" y="0"/>
                      <a:pt x="0" y="28575"/>
                      <a:pt x="0" y="63817"/>
                    </a:cubicBezTo>
                    <a:lnTo>
                      <a:pt x="0" y="249555"/>
                    </a:lnTo>
                  </a:path>
                </a:pathLst>
              </a:custGeom>
              <a:noFill/>
              <a:ln w="12700" cap="rnd">
                <a:solidFill>
                  <a:schemeClr val="bg1"/>
                </a:solidFill>
                <a:prstDash val="solid"/>
                <a:miter/>
              </a:ln>
            </p:spPr>
            <p:txBody>
              <a:bodyPr rtlCol="0" anchor="ctr"/>
              <a:lstStyle/>
              <a:p>
                <a:endParaRPr lang="en-GB" sz="2400"/>
              </a:p>
            </p:txBody>
          </p:sp>
          <p:sp>
            <p:nvSpPr>
              <p:cNvPr id="70" name="Freeform: Shape 69">
                <a:extLst>
                  <a:ext uri="{FF2B5EF4-FFF2-40B4-BE49-F238E27FC236}">
                    <a16:creationId xmlns:a16="http://schemas.microsoft.com/office/drawing/2014/main" id="{95283CCB-9CE4-4CA8-B76F-13B46FEBB8DD}"/>
                  </a:ext>
                </a:extLst>
              </p:cNvPr>
              <p:cNvSpPr/>
              <p:nvPr/>
            </p:nvSpPr>
            <p:spPr>
              <a:xfrm>
                <a:off x="8203874" y="2966813"/>
                <a:ext cx="9525" cy="186689"/>
              </a:xfrm>
              <a:custGeom>
                <a:avLst/>
                <a:gdLst>
                  <a:gd name="connsiteX0" fmla="*/ 0 w 9525"/>
                  <a:gd name="connsiteY0" fmla="*/ 0 h 186689"/>
                  <a:gd name="connsiteX1" fmla="*/ 0 w 9525"/>
                  <a:gd name="connsiteY1" fmla="*/ 186690 h 186689"/>
                </a:gdLst>
                <a:ahLst/>
                <a:cxnLst>
                  <a:cxn ang="0">
                    <a:pos x="connsiteX0" y="connsiteY0"/>
                  </a:cxn>
                  <a:cxn ang="0">
                    <a:pos x="connsiteX1" y="connsiteY1"/>
                  </a:cxn>
                </a:cxnLst>
                <a:rect l="l" t="t" r="r" b="b"/>
                <a:pathLst>
                  <a:path w="9525" h="186689">
                    <a:moveTo>
                      <a:pt x="0" y="0"/>
                    </a:moveTo>
                    <a:lnTo>
                      <a:pt x="0" y="186690"/>
                    </a:lnTo>
                  </a:path>
                </a:pathLst>
              </a:custGeom>
              <a:ln w="12700" cap="rnd">
                <a:solidFill>
                  <a:schemeClr val="bg1"/>
                </a:solidFill>
                <a:prstDash val="solid"/>
                <a:miter/>
              </a:ln>
            </p:spPr>
            <p:txBody>
              <a:bodyPr rtlCol="0" anchor="ctr"/>
              <a:lstStyle/>
              <a:p>
                <a:endParaRPr lang="en-GB" sz="2400"/>
              </a:p>
            </p:txBody>
          </p:sp>
        </p:grpSp>
      </p:grpSp>
      <p:sp>
        <p:nvSpPr>
          <p:cNvPr id="5" name="TextBox 4">
            <a:extLst>
              <a:ext uri="{FF2B5EF4-FFF2-40B4-BE49-F238E27FC236}">
                <a16:creationId xmlns:a16="http://schemas.microsoft.com/office/drawing/2014/main" id="{1F95B1B7-7FD4-4764-81E4-373979796B91}"/>
              </a:ext>
            </a:extLst>
          </p:cNvPr>
          <p:cNvSpPr txBox="1"/>
          <p:nvPr userDrawn="1"/>
        </p:nvSpPr>
        <p:spPr>
          <a:xfrm rot="19800000">
            <a:off x="4093294" y="1626515"/>
            <a:ext cx="3509319" cy="3200876"/>
          </a:xfrm>
          <a:prstGeom prst="rect">
            <a:avLst/>
          </a:prstGeom>
          <a:noFill/>
        </p:spPr>
        <p:txBody>
          <a:bodyPr wrap="square" lIns="0" tIns="0" rIns="0" bIns="0" rtlCol="0">
            <a:spAutoFit/>
          </a:bodyPr>
          <a:lstStyle/>
          <a:p>
            <a:pPr algn="ctr"/>
            <a:r>
              <a:rPr lang="en-GB" sz="4000">
                <a:solidFill>
                  <a:srgbClr val="FFC000"/>
                </a:solidFill>
              </a:rPr>
              <a:t>DO NOT USE – NEEDS UPDATING</a:t>
            </a:r>
          </a:p>
          <a:p>
            <a:pPr algn="ctr"/>
            <a:endParaRPr lang="en-GB" sz="4000">
              <a:solidFill>
                <a:srgbClr val="FFC000"/>
              </a:solidFill>
            </a:endParaRPr>
          </a:p>
          <a:p>
            <a:pPr algn="ctr"/>
            <a:r>
              <a:rPr lang="en-GB" sz="4800" b="1">
                <a:solidFill>
                  <a:srgbClr val="FFC000"/>
                </a:solidFill>
              </a:rPr>
              <a:t>FPO ONLY</a:t>
            </a:r>
          </a:p>
        </p:txBody>
      </p:sp>
    </p:spTree>
    <p:extLst>
      <p:ext uri="{BB962C8B-B14F-4D97-AF65-F5344CB8AC3E}">
        <p14:creationId xmlns:p14="http://schemas.microsoft.com/office/powerpoint/2010/main" val="3705881431"/>
      </p:ext>
    </p:extLst>
  </p:cSld>
  <p:clrMapOvr>
    <a:masterClrMapping/>
  </p:clrMapOvr>
  <p:extLst>
    <p:ext uri="{DCECCB84-F9BA-43D5-87BE-67443E8EF086}">
      <p15:sldGuideLst xmlns:p15="http://schemas.microsoft.com/office/powerpoint/2012/main">
        <p15:guide id="4" orient="horz" pos="2945">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D2FA-41A5-4FC3-B5F9-7D8E2EBDB045}"/>
              </a:ext>
            </a:extLst>
          </p:cNvPr>
          <p:cNvSpPr>
            <a:spLocks noGrp="1"/>
          </p:cNvSpPr>
          <p:nvPr>
            <p:ph type="title"/>
          </p:nvPr>
        </p:nvSpPr>
        <p:spPr/>
        <p:txBody>
          <a:bodyPr/>
          <a:lstStyle/>
          <a:p>
            <a:r>
              <a:rPr lang="en-US"/>
              <a:t>Click to edit Master title style</a:t>
            </a:r>
            <a:endParaRPr lang="en-GB"/>
          </a:p>
        </p:txBody>
      </p:sp>
      <p:sp>
        <p:nvSpPr>
          <p:cNvPr id="3" name="Text Placeholder 4">
            <a:extLst>
              <a:ext uri="{FF2B5EF4-FFF2-40B4-BE49-F238E27FC236}">
                <a16:creationId xmlns:a16="http://schemas.microsoft.com/office/drawing/2014/main" id="{E2E3EBE1-EF4F-ADC0-A8C4-5C976BE4F329}"/>
              </a:ext>
            </a:extLst>
          </p:cNvPr>
          <p:cNvSpPr>
            <a:spLocks noGrp="1"/>
          </p:cNvSpPr>
          <p:nvPr>
            <p:ph type="body" sz="quarter" idx="10" hasCustomPrompt="1"/>
          </p:nvPr>
        </p:nvSpPr>
        <p:spPr>
          <a:xfrm>
            <a:off x="368299" y="6375600"/>
            <a:ext cx="9858672" cy="290513"/>
          </a:xfrm>
        </p:spPr>
        <p:txBody>
          <a:bodyPr lIns="0" tIns="0" rIns="0" bIns="0" anchor="b">
            <a:noAutofit/>
          </a:bodyPr>
          <a:lstStyle>
            <a:lvl1pPr marL="0" indent="0" algn="l">
              <a:spcBef>
                <a:spcPts val="0"/>
              </a:spcBef>
              <a:buNone/>
              <a:defRPr sz="800"/>
            </a:lvl1pPr>
          </a:lstStyle>
          <a:p>
            <a:pPr lvl="0"/>
            <a:r>
              <a:rPr lang="en-US"/>
              <a:t>Footnotes.</a:t>
            </a:r>
            <a:br>
              <a:rPr lang="en-US"/>
            </a:br>
            <a:r>
              <a:rPr lang="en-US"/>
              <a:t>Footnotes.</a:t>
            </a:r>
          </a:p>
        </p:txBody>
      </p:sp>
    </p:spTree>
    <p:extLst>
      <p:ext uri="{BB962C8B-B14F-4D97-AF65-F5344CB8AC3E}">
        <p14:creationId xmlns:p14="http://schemas.microsoft.com/office/powerpoint/2010/main" val="1817374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descr="A picture containing night sky&#10;&#10;Description automatically generated">
            <a:extLst>
              <a:ext uri="{FF2B5EF4-FFF2-40B4-BE49-F238E27FC236}">
                <a16:creationId xmlns:a16="http://schemas.microsoft.com/office/drawing/2014/main" id="{F9F357E3-2469-C2FE-89D0-CCA3A3E028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21"/>
          <p:cNvSpPr>
            <a:spLocks noChangeArrowheads="1"/>
          </p:cNvSpPr>
          <p:nvPr userDrawn="1"/>
        </p:nvSpPr>
        <p:spPr bwMode="blackWhite">
          <a:xfrm>
            <a:off x="1" y="1095376"/>
            <a:ext cx="12700" cy="9525"/>
          </a:xfrm>
          <a:prstGeom prst="rect">
            <a:avLst/>
          </a:prstGeom>
          <a:solidFill>
            <a:srgbClr val="0000CC"/>
          </a:solidFill>
          <a:ln w="19050" algn="ctr">
            <a:noFill/>
            <a:miter lim="800000"/>
            <a:headEnd/>
            <a:tailEnd/>
          </a:ln>
          <a:effectLst/>
        </p:spPr>
        <p:txBody>
          <a:bodyPr wrap="none" lIns="0" tIns="0" rIns="0" bIns="0" anchor="ctr"/>
          <a:lstStyle/>
          <a:p>
            <a:pP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2776066" name="Rectangle 2"/>
          <p:cNvSpPr>
            <a:spLocks noGrp="1" noChangeArrowheads="1"/>
          </p:cNvSpPr>
          <p:nvPr>
            <p:ph type="title"/>
          </p:nvPr>
        </p:nvSpPr>
        <p:spPr>
          <a:xfrm>
            <a:off x="373173" y="3268189"/>
            <a:ext cx="7713552" cy="553998"/>
          </a:xfrm>
          <a:noFill/>
        </p:spPr>
        <p:txBody>
          <a:bodyPr wrap="square" tIns="0" bIns="0" anchor="ctr">
            <a:spAutoFit/>
          </a:bodyPr>
          <a:lstStyle>
            <a:lvl1pPr algn="ctr">
              <a:defRPr sz="3600" b="1" smtClean="0">
                <a:solidFill>
                  <a:schemeClr val="tx1"/>
                </a:solidFill>
                <a:effectLst/>
                <a:latin typeface="Times New Roman" panose="02020603050405020304" pitchFamily="18" charset="0"/>
                <a:cs typeface="Times New Roman" panose="02020603050405020304" pitchFamily="18" charset="0"/>
              </a:defRPr>
            </a:lvl1pPr>
          </a:lstStyle>
          <a:p>
            <a:endParaRPr lang="en-US"/>
          </a:p>
        </p:txBody>
      </p:sp>
      <p:sp>
        <p:nvSpPr>
          <p:cNvPr id="3" name="Text Placeholder 2">
            <a:extLst>
              <a:ext uri="{FF2B5EF4-FFF2-40B4-BE49-F238E27FC236}">
                <a16:creationId xmlns:a16="http://schemas.microsoft.com/office/drawing/2014/main" id="{5DC83FAD-4F28-6C19-4F9B-909AD5305A01}"/>
              </a:ext>
            </a:extLst>
          </p:cNvPr>
          <p:cNvSpPr>
            <a:spLocks noGrp="1"/>
          </p:cNvSpPr>
          <p:nvPr>
            <p:ph type="body" sz="quarter" idx="10"/>
          </p:nvPr>
        </p:nvSpPr>
        <p:spPr>
          <a:xfrm>
            <a:off x="8496300" y="3370283"/>
            <a:ext cx="3272912" cy="361637"/>
          </a:xfrm>
          <a:noFill/>
        </p:spPr>
        <p:txBody>
          <a:bodyPr wrap="square" anchor="ctr" anchorCtr="0">
            <a:spAutoFit/>
          </a:bodyPr>
          <a:lstStyle>
            <a:lvl1pPr marL="0" indent="0" algn="l">
              <a:buFontTx/>
              <a:buNone/>
              <a:defRPr sz="1750" b="0">
                <a:solidFill>
                  <a:schemeClr val="tx1"/>
                </a:solidFill>
                <a:latin typeface="Arial" panose="020B0604020202020204" pitchFamily="34" charset="0"/>
                <a:cs typeface="Arial" panose="020B0604020202020204" pitchFamily="34" charset="0"/>
              </a:defRPr>
            </a:lvl1pPr>
            <a:lvl2pPr marL="284162" indent="0">
              <a:buFontTx/>
              <a:buNone/>
              <a:defRPr/>
            </a:lvl2pPr>
            <a:lvl3pPr marL="671512" indent="0">
              <a:buFontTx/>
              <a:buNone/>
              <a:defRPr/>
            </a:lvl3pPr>
            <a:lvl4pPr marL="969963" indent="0">
              <a:buFontTx/>
              <a:buNone/>
              <a:defRPr/>
            </a:lvl4pPr>
            <a:lvl5pPr marL="1828800" indent="0">
              <a:buFontTx/>
              <a:buNone/>
              <a:defRPr/>
            </a:lvl5pPr>
          </a:lstStyle>
          <a:p>
            <a:pPr lvl="0"/>
            <a:endParaRPr lang="en-US"/>
          </a:p>
        </p:txBody>
      </p:sp>
    </p:spTree>
    <p:custDataLst>
      <p:tags r:id="rId1"/>
    </p:custDataLst>
    <p:extLst>
      <p:ext uri="{BB962C8B-B14F-4D97-AF65-F5344CB8AC3E}">
        <p14:creationId xmlns:p14="http://schemas.microsoft.com/office/powerpoint/2010/main" val="3438541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A7AF39B6-9801-6877-BC71-8E42570128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21"/>
          <p:cNvSpPr>
            <a:spLocks noChangeArrowheads="1"/>
          </p:cNvSpPr>
          <p:nvPr userDrawn="1"/>
        </p:nvSpPr>
        <p:spPr bwMode="blackWhite">
          <a:xfrm>
            <a:off x="1" y="1095376"/>
            <a:ext cx="12700" cy="9525"/>
          </a:xfrm>
          <a:prstGeom prst="rect">
            <a:avLst/>
          </a:prstGeom>
          <a:solidFill>
            <a:srgbClr val="0000CC"/>
          </a:solidFill>
          <a:ln w="19050" algn="ctr">
            <a:noFill/>
            <a:miter lim="800000"/>
            <a:headEnd/>
            <a:tailEnd/>
          </a:ln>
          <a:effectLst/>
        </p:spPr>
        <p:txBody>
          <a:bodyPr wrap="none" lIns="0" tIns="0" rIns="0" bIns="0" anchor="ctr"/>
          <a:lstStyle/>
          <a:p>
            <a:pP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2776066" name="Rectangle 2"/>
          <p:cNvSpPr>
            <a:spLocks noGrp="1" noChangeArrowheads="1"/>
          </p:cNvSpPr>
          <p:nvPr>
            <p:ph type="title"/>
          </p:nvPr>
        </p:nvSpPr>
        <p:spPr>
          <a:xfrm>
            <a:off x="3463144" y="3103947"/>
            <a:ext cx="8324468" cy="523220"/>
          </a:xfrm>
          <a:noFill/>
        </p:spPr>
        <p:txBody>
          <a:bodyPr anchor="ctr" anchorCtr="0">
            <a:spAutoFit/>
          </a:bodyPr>
          <a:lstStyle>
            <a:lvl1pPr algn="l">
              <a:defRPr sz="2800" b="0" smtClean="0">
                <a:solidFill>
                  <a:schemeClr val="tx1"/>
                </a:solidFill>
                <a:effectLst/>
                <a:latin typeface="+mj-lt"/>
                <a:cs typeface="Arial" panose="020B0604020202020204" pitchFamily="34" charset="0"/>
              </a:defRPr>
            </a:lvl1pPr>
          </a:lstStyle>
          <a:p>
            <a:r>
              <a:rPr lang="en-US"/>
              <a:t>Click to edit Master title style</a:t>
            </a:r>
          </a:p>
        </p:txBody>
      </p:sp>
      <p:sp>
        <p:nvSpPr>
          <p:cNvPr id="31" name="Text Placeholder 2">
            <a:extLst>
              <a:ext uri="{FF2B5EF4-FFF2-40B4-BE49-F238E27FC236}">
                <a16:creationId xmlns:a16="http://schemas.microsoft.com/office/drawing/2014/main" id="{C461185C-3AFB-4686-4A38-9850380FDCC2}"/>
              </a:ext>
            </a:extLst>
          </p:cNvPr>
          <p:cNvSpPr>
            <a:spLocks noGrp="1"/>
          </p:cNvSpPr>
          <p:nvPr>
            <p:ph type="body" sz="quarter" idx="10"/>
          </p:nvPr>
        </p:nvSpPr>
        <p:spPr>
          <a:xfrm>
            <a:off x="3463144" y="4317721"/>
            <a:ext cx="8315414" cy="338554"/>
          </a:xfrm>
          <a:noFill/>
        </p:spPr>
        <p:txBody>
          <a:bodyPr>
            <a:spAutoFit/>
          </a:bodyPr>
          <a:lstStyle>
            <a:lvl1pPr marL="0" indent="0" algn="l">
              <a:buFontTx/>
              <a:buNone/>
              <a:defRPr sz="1600">
                <a:solidFill>
                  <a:schemeClr val="tx1"/>
                </a:solidFill>
                <a:latin typeface="Arial" panose="020B0604020202020204" pitchFamily="34" charset="0"/>
                <a:cs typeface="Arial" panose="020B0604020202020204" pitchFamily="34" charset="0"/>
              </a:defRPr>
            </a:lvl1pPr>
            <a:lvl2pPr marL="284162" indent="0">
              <a:buFontTx/>
              <a:buNone/>
              <a:defRPr/>
            </a:lvl2pPr>
            <a:lvl3pPr marL="671512" indent="0">
              <a:buFontTx/>
              <a:buNone/>
              <a:defRPr/>
            </a:lvl3pPr>
            <a:lvl4pPr marL="969963" indent="0">
              <a:buFontTx/>
              <a:buNone/>
              <a:defRPr/>
            </a:lvl4pPr>
            <a:lvl5pPr marL="1828800" indent="0">
              <a:buFontTx/>
              <a:buNone/>
              <a:defRPr/>
            </a:lvl5pPr>
          </a:lstStyle>
          <a:p>
            <a:pPr lvl="0"/>
            <a:r>
              <a:rPr lang="en-US"/>
              <a:t>Click to edit Master text style</a:t>
            </a:r>
          </a:p>
        </p:txBody>
      </p:sp>
    </p:spTree>
    <p:custDataLst>
      <p:tags r:id="rId1"/>
    </p:custDataLst>
    <p:extLst>
      <p:ext uri="{BB962C8B-B14F-4D97-AF65-F5344CB8AC3E}">
        <p14:creationId xmlns:p14="http://schemas.microsoft.com/office/powerpoint/2010/main" val="1862880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1AD014-E6D7-BB9F-21AD-264861A14FE1}"/>
              </a:ext>
            </a:extLst>
          </p:cNvPr>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FC814236-6B1E-6C1B-5FB8-554809177639}"/>
              </a:ext>
            </a:extLst>
          </p:cNvPr>
          <p:cNvSpPr>
            <a:spLocks noGrp="1"/>
          </p:cNvSpPr>
          <p:nvPr>
            <p:ph type="sldNum" sz="quarter" idx="4"/>
          </p:nvPr>
        </p:nvSpPr>
        <p:spPr>
          <a:xfrm>
            <a:off x="11308701" y="6647925"/>
            <a:ext cx="809690" cy="153888"/>
          </a:xfrm>
          <a:prstGeom prst="rect">
            <a:avLst/>
          </a:prstGeom>
        </p:spPr>
        <p:txBody>
          <a:bodyPr vert="horz" wrap="square" lIns="0" tIns="0" rIns="0" bIns="0" rtlCol="0" anchor="ctr">
            <a:spAutoFit/>
          </a:bodyPr>
          <a:lstStyle>
            <a:lvl1pPr algn="r">
              <a:defRPr sz="1000">
                <a:solidFill>
                  <a:schemeClr val="bg2"/>
                </a:solidFill>
              </a:defRPr>
            </a:lvl1pPr>
          </a:lstStyle>
          <a:p>
            <a:fld id="{1FE55FE1-14D6-4E0C-911C-D83186A362DD}" type="slidenum">
              <a:rPr lang="en-US" smtClean="0"/>
              <a:pPr/>
              <a:t>‹#›</a:t>
            </a:fld>
            <a:endParaRPr lang="en-US"/>
          </a:p>
        </p:txBody>
      </p:sp>
    </p:spTree>
    <p:custDataLst>
      <p:tags r:id="rId1"/>
    </p:custDataLst>
    <p:extLst>
      <p:ext uri="{BB962C8B-B14F-4D97-AF65-F5344CB8AC3E}">
        <p14:creationId xmlns:p14="http://schemas.microsoft.com/office/powerpoint/2010/main" val="371019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5052A4A-D45A-84EC-982C-77E8B46374F7}"/>
              </a:ext>
            </a:extLst>
          </p:cNvPr>
          <p:cNvSpPr>
            <a:spLocks noGrp="1"/>
          </p:cNvSpPr>
          <p:nvPr>
            <p:ph sz="quarter" idx="10"/>
          </p:nvPr>
        </p:nvSpPr>
        <p:spPr>
          <a:xfrm>
            <a:off x="360362" y="1458913"/>
            <a:ext cx="11488737"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5">
            <a:extLst>
              <a:ext uri="{FF2B5EF4-FFF2-40B4-BE49-F238E27FC236}">
                <a16:creationId xmlns:a16="http://schemas.microsoft.com/office/drawing/2014/main" id="{DF34FFA6-2738-2C76-550A-97799DF29A38}"/>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4D89CB22-CB94-B429-E05C-DFAFA77B5C1F}"/>
              </a:ext>
            </a:extLst>
          </p:cNvPr>
          <p:cNvSpPr>
            <a:spLocks noGrp="1"/>
          </p:cNvSpPr>
          <p:nvPr>
            <p:ph type="sldNum" sz="quarter" idx="4"/>
          </p:nvPr>
        </p:nvSpPr>
        <p:spPr>
          <a:xfrm>
            <a:off x="11308701" y="6647925"/>
            <a:ext cx="809690" cy="153888"/>
          </a:xfrm>
          <a:prstGeom prst="rect">
            <a:avLst/>
          </a:prstGeom>
        </p:spPr>
        <p:txBody>
          <a:bodyPr vert="horz" wrap="square" lIns="0" tIns="0" rIns="0" bIns="0" rtlCol="0" anchor="ctr">
            <a:spAutoFit/>
          </a:bodyPr>
          <a:lstStyle>
            <a:lvl1pPr algn="r">
              <a:defRPr sz="1000">
                <a:solidFill>
                  <a:schemeClr val="bg2"/>
                </a:solidFill>
              </a:defRPr>
            </a:lvl1pPr>
          </a:lstStyle>
          <a:p>
            <a:fld id="{1FE55FE1-14D6-4E0C-911C-D83186A362DD}" type="slidenum">
              <a:rPr lang="en-US" smtClean="0"/>
              <a:pPr/>
              <a:t>‹#›</a:t>
            </a:fld>
            <a:endParaRPr lang="en-US"/>
          </a:p>
        </p:txBody>
      </p:sp>
    </p:spTree>
    <p:custDataLst>
      <p:tags r:id="rId1"/>
    </p:custDataLst>
    <p:extLst>
      <p:ext uri="{BB962C8B-B14F-4D97-AF65-F5344CB8AC3E}">
        <p14:creationId xmlns:p14="http://schemas.microsoft.com/office/powerpoint/2010/main" val="2931677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70A3C3-4BBD-7795-B66B-4F53B3BB11D7}"/>
              </a:ext>
            </a:extLst>
          </p:cNvPr>
          <p:cNvSpPr>
            <a:spLocks noGrp="1"/>
          </p:cNvSpPr>
          <p:nvPr>
            <p:ph type="sldNum" sz="quarter" idx="10"/>
          </p:nvPr>
        </p:nvSpPr>
        <p:spPr/>
        <p:txBody>
          <a:bodyPr/>
          <a:lstStyle/>
          <a:p>
            <a:fld id="{1FE55FE1-14D6-4E0C-911C-D83186A362DD}" type="slidenum">
              <a:rPr lang="en-US" smtClean="0"/>
              <a:pPr/>
              <a:t>‹#›</a:t>
            </a:fld>
            <a:endParaRPr lang="en-US"/>
          </a:p>
        </p:txBody>
      </p:sp>
    </p:spTree>
    <p:extLst>
      <p:ext uri="{BB962C8B-B14F-4D97-AF65-F5344CB8AC3E}">
        <p14:creationId xmlns:p14="http://schemas.microsoft.com/office/powerpoint/2010/main" val="3641624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43E6-F4B7-E829-1EAD-731A50686A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5DEB40-3051-6B51-CAE2-0D9D5A2441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04042-2DE3-2D8F-E702-B671613DCBC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6912551-CA03-4F90-A7C6-3467FD014CF2}"/>
              </a:ext>
            </a:extLst>
          </p:cNvPr>
          <p:cNvSpPr>
            <a:spLocks noGrp="1"/>
          </p:cNvSpPr>
          <p:nvPr>
            <p:ph type="ftr" sz="quarter" idx="11"/>
          </p:nvPr>
        </p:nvSpPr>
        <p:spPr/>
        <p:txBody>
          <a:bodyPr/>
          <a:lstStyle/>
          <a:p>
            <a:r>
              <a:rPr lang="en-US"/>
              <a:t>No direct DOAC comparisons are possible as there are no head-to-head studies on DOACs. Real-world data collection only permits hypotheses to be generated and does not allow any statements to be made on causality.</a:t>
            </a:r>
          </a:p>
        </p:txBody>
      </p:sp>
      <p:sp>
        <p:nvSpPr>
          <p:cNvPr id="6" name="Slide Number Placeholder 5">
            <a:extLst>
              <a:ext uri="{FF2B5EF4-FFF2-40B4-BE49-F238E27FC236}">
                <a16:creationId xmlns:a16="http://schemas.microsoft.com/office/drawing/2014/main" id="{1EC62876-8A94-62BF-BAB6-8810A37977F4}"/>
              </a:ext>
            </a:extLst>
          </p:cNvPr>
          <p:cNvSpPr>
            <a:spLocks noGrp="1"/>
          </p:cNvSpPr>
          <p:nvPr>
            <p:ph type="sldNum" sz="quarter" idx="12"/>
          </p:nvPr>
        </p:nvSpPr>
        <p:spPr/>
        <p:txBody>
          <a:bodyPr/>
          <a:lstStyle/>
          <a:p>
            <a:fld id="{113B392D-E573-442F-9447-E05D3AE7D224}" type="slidenum">
              <a:rPr lang="en-US" smtClean="0"/>
              <a:t>‹#›</a:t>
            </a:fld>
            <a:endParaRPr lang="en-US"/>
          </a:p>
        </p:txBody>
      </p:sp>
    </p:spTree>
    <p:extLst>
      <p:ext uri="{BB962C8B-B14F-4D97-AF65-F5344CB8AC3E}">
        <p14:creationId xmlns:p14="http://schemas.microsoft.com/office/powerpoint/2010/main" val="16293215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5741F-4FB2-9DDF-6231-D7AF5FD581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E6A203-08B3-9C5C-DB75-1DADCAAE37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AE923D-0B44-03D5-771D-56C51ED7B8D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B72923A-E427-F4B1-D51D-98B173E1ACDB}"/>
              </a:ext>
            </a:extLst>
          </p:cNvPr>
          <p:cNvSpPr>
            <a:spLocks noGrp="1"/>
          </p:cNvSpPr>
          <p:nvPr>
            <p:ph type="ftr" sz="quarter" idx="11"/>
          </p:nvPr>
        </p:nvSpPr>
        <p:spPr/>
        <p:txBody>
          <a:bodyPr/>
          <a:lstStyle/>
          <a:p>
            <a:r>
              <a:rPr lang="en-US"/>
              <a:t>No direct DOAC comparisons are possible as there are no head-to-head studies on DOACs. Real-world data collection only permits hypotheses to be generated and does not allow any statements to be made on causality.</a:t>
            </a:r>
          </a:p>
        </p:txBody>
      </p:sp>
      <p:sp>
        <p:nvSpPr>
          <p:cNvPr id="6" name="Slide Number Placeholder 5">
            <a:extLst>
              <a:ext uri="{FF2B5EF4-FFF2-40B4-BE49-F238E27FC236}">
                <a16:creationId xmlns:a16="http://schemas.microsoft.com/office/drawing/2014/main" id="{369F25B6-EBE6-A3EA-21E8-3F235DD17047}"/>
              </a:ext>
            </a:extLst>
          </p:cNvPr>
          <p:cNvSpPr>
            <a:spLocks noGrp="1"/>
          </p:cNvSpPr>
          <p:nvPr>
            <p:ph type="sldNum" sz="quarter" idx="12"/>
          </p:nvPr>
        </p:nvSpPr>
        <p:spPr/>
        <p:txBody>
          <a:bodyPr/>
          <a:lstStyle/>
          <a:p>
            <a:fld id="{113B392D-E573-442F-9447-E05D3AE7D224}" type="slidenum">
              <a:rPr lang="en-US" smtClean="0"/>
              <a:t>‹#›</a:t>
            </a:fld>
            <a:endParaRPr lang="en-US"/>
          </a:p>
        </p:txBody>
      </p:sp>
    </p:spTree>
    <p:extLst>
      <p:ext uri="{BB962C8B-B14F-4D97-AF65-F5344CB8AC3E}">
        <p14:creationId xmlns:p14="http://schemas.microsoft.com/office/powerpoint/2010/main" val="23707840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No direct DOAC comparisons are possible as there are no head-to-head studies on DOACs. Real-world data collection only permits hypotheses to be generated and does not allow any statements to be made on causality.</a:t>
            </a:r>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8993463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No direct DOAC comparisons are possible as there are no head-to-head studies on DOACs. Real-world data collection only permits hypotheses to be generated and does not allow any statements to be made on causality.</a:t>
            </a:r>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418721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5.sv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image" Target="../media/image2.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1.jpeg"/><Relationship Id="rId5" Type="http://schemas.openxmlformats.org/officeDocument/2006/relationships/slideLayout" Target="../slideLayouts/slideLayout67.xml"/><Relationship Id="rId10" Type="http://schemas.openxmlformats.org/officeDocument/2006/relationships/theme" Target="../theme/theme10.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slideLayout" Target="../slideLayouts/slideLayout74.xml"/><Relationship Id="rId7" Type="http://schemas.openxmlformats.org/officeDocument/2006/relationships/tags" Target="../tags/tag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heme" Target="../theme/theme11.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image" Target="../media/image3.sv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image" Target="../media/image2.png"/><Relationship Id="rId2" Type="http://schemas.openxmlformats.org/officeDocument/2006/relationships/slideLayout" Target="../slideLayouts/slideLayout78.xml"/><Relationship Id="rId16" Type="http://schemas.openxmlformats.org/officeDocument/2006/relationships/image" Target="../media/image1.jpe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theme" Target="../theme/theme12.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5" Type="http://schemas.openxmlformats.org/officeDocument/2006/relationships/slideLayout" Target="../slideLayouts/slideLayout95.xml"/><Relationship Id="rId10" Type="http://schemas.openxmlformats.org/officeDocument/2006/relationships/image" Target="../media/image43.jpeg"/><Relationship Id="rId4" Type="http://schemas.openxmlformats.org/officeDocument/2006/relationships/slideLayout" Target="../slideLayouts/slideLayout94.xml"/><Relationship Id="rId9" Type="http://schemas.openxmlformats.org/officeDocument/2006/relationships/tags" Target="../tags/tag1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image" Target="../media/image46.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theme" Target="../theme/theme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3.sv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theme" Target="../theme/theme4.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21.jpeg"/><Relationship Id="rId5" Type="http://schemas.openxmlformats.org/officeDocument/2006/relationships/theme" Target="../theme/theme5.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35.xml"/><Relationship Id="rId7"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23.emf"/><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oleObject" Target="../embeddings/oleObject1.bin"/><Relationship Id="rId5" Type="http://schemas.openxmlformats.org/officeDocument/2006/relationships/tags" Target="../tags/tag1.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21.jpe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8.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9.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5.sv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C4685F-BF11-4D52-B2FD-3A7C2469BD5D}"/>
              </a:ext>
            </a:extLst>
          </p:cNvPr>
          <p:cNvSpPr>
            <a:spLocks noGrp="1"/>
          </p:cNvSpPr>
          <p:nvPr>
            <p:ph type="title"/>
          </p:nvPr>
        </p:nvSpPr>
        <p:spPr>
          <a:xfrm>
            <a:off x="368299" y="180000"/>
            <a:ext cx="11452225" cy="972000"/>
          </a:xfrm>
          <a:prstGeom prst="rect">
            <a:avLst/>
          </a:prstGeom>
        </p:spPr>
        <p:txBody>
          <a:bodyPr vert="horz" lIns="0" tIns="0" rIns="0" bIns="0" rtlCol="0" anchor="b">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1F8342-0F2D-401F-B3EE-752480DC8D10}"/>
              </a:ext>
            </a:extLst>
          </p:cNvPr>
          <p:cNvSpPr>
            <a:spLocks noGrp="1"/>
          </p:cNvSpPr>
          <p:nvPr>
            <p:ph type="body" idx="1"/>
          </p:nvPr>
        </p:nvSpPr>
        <p:spPr>
          <a:xfrm>
            <a:off x="368299" y="1440000"/>
            <a:ext cx="11452225" cy="486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4611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1800" kern="1200">
          <a:solidFill>
            <a:schemeClr val="tx1">
              <a:lumMod val="65000"/>
              <a:lumOff val="35000"/>
            </a:schemeClr>
          </a:solidFill>
          <a:latin typeface="+mn-lt"/>
          <a:ea typeface="+mn-ea"/>
          <a:cs typeface="+mn-cs"/>
        </a:defRPr>
      </a:lvl1pPr>
      <a:lvl2pPr marL="536575" indent="-263525" algn="l" defTabSz="914400" rtl="0" eaLnBrk="1" latinLnBrk="0" hangingPunct="1">
        <a:lnSpc>
          <a:spcPct val="100000"/>
        </a:lnSpc>
        <a:spcBef>
          <a:spcPts val="500"/>
        </a:spcBef>
        <a:buClr>
          <a:schemeClr val="bg2"/>
        </a:buClr>
        <a:buFont typeface="Calibri" panose="020F0502020204030204" pitchFamily="34" charset="0"/>
        <a:buChar char="–"/>
        <a:defRPr sz="1800" kern="1200">
          <a:solidFill>
            <a:schemeClr val="tx1">
              <a:lumMod val="65000"/>
              <a:lumOff val="35000"/>
            </a:schemeClr>
          </a:solidFill>
          <a:latin typeface="+mn-lt"/>
          <a:ea typeface="+mn-ea"/>
          <a:cs typeface="+mn-cs"/>
        </a:defRPr>
      </a:lvl2pPr>
      <a:lvl3pPr marL="820738" indent="-265113"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74738" indent="-263525" algn="l" defTabSz="914400" rtl="0" eaLnBrk="1" latinLnBrk="0" hangingPunct="1">
        <a:lnSpc>
          <a:spcPct val="100000"/>
        </a:lnSpc>
        <a:spcBef>
          <a:spcPts val="500"/>
        </a:spcBef>
        <a:buClr>
          <a:schemeClr val="bg2"/>
        </a:buClr>
        <a:buFont typeface="Calibri" panose="020F0502020204030204" pitchFamily="34" charset="0"/>
        <a:buChar char="–"/>
        <a:defRPr sz="1800" kern="1200">
          <a:solidFill>
            <a:schemeClr val="tx1">
              <a:lumMod val="65000"/>
              <a:lumOff val="35000"/>
            </a:schemeClr>
          </a:solidFill>
          <a:latin typeface="+mn-lt"/>
          <a:ea typeface="+mn-ea"/>
          <a:cs typeface="+mn-cs"/>
        </a:defRPr>
      </a:lvl4pPr>
      <a:lvl5pPr marL="1263650" indent="-179388"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30">
          <p15:clr>
            <a:srgbClr val="F26B43"/>
          </p15:clr>
        </p15:guide>
        <p15:guide id="4" pos="7450">
          <p15:clr>
            <a:srgbClr val="F26B43"/>
          </p15:clr>
        </p15:guide>
        <p15:guide id="5" orient="horz" pos="3904">
          <p15:clr>
            <a:srgbClr val="F26B43"/>
          </p15:clr>
        </p15:guide>
        <p15:guide id="6" orient="horz" pos="833">
          <p15:clr>
            <a:srgbClr val="F26B43"/>
          </p15:clr>
        </p15:guide>
        <p15:guide id="7" orient="horz" pos="975">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DCF19A5-9BB5-4D7B-A318-A848DBB438FC}"/>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1500" y="0"/>
            <a:ext cx="12188999" cy="6262687"/>
          </a:xfrm>
          <a:prstGeom prst="rect">
            <a:avLst/>
          </a:prstGeom>
        </p:spPr>
      </p:pic>
      <p:sp>
        <p:nvSpPr>
          <p:cNvPr id="2" name="Title Placeholder 1">
            <a:extLst>
              <a:ext uri="{FF2B5EF4-FFF2-40B4-BE49-F238E27FC236}">
                <a16:creationId xmlns:a16="http://schemas.microsoft.com/office/drawing/2014/main" id="{97C4685F-BF11-4D52-B2FD-3A7C2469BD5D}"/>
              </a:ext>
            </a:extLst>
          </p:cNvPr>
          <p:cNvSpPr>
            <a:spLocks noGrp="1"/>
          </p:cNvSpPr>
          <p:nvPr>
            <p:ph type="title"/>
          </p:nvPr>
        </p:nvSpPr>
        <p:spPr>
          <a:xfrm>
            <a:off x="368299" y="478800"/>
            <a:ext cx="11452225" cy="681250"/>
          </a:xfrm>
          <a:prstGeom prst="rect">
            <a:avLst/>
          </a:prstGeom>
        </p:spPr>
        <p:txBody>
          <a:bodyPr vert="horz" lIns="0" tIns="0" rIns="0" bIns="0" rtlCol="0" anchor="b">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1F8342-0F2D-401F-B3EE-752480DC8D10}"/>
              </a:ext>
            </a:extLst>
          </p:cNvPr>
          <p:cNvSpPr>
            <a:spLocks noGrp="1"/>
          </p:cNvSpPr>
          <p:nvPr>
            <p:ph type="body" idx="1"/>
          </p:nvPr>
        </p:nvSpPr>
        <p:spPr>
          <a:xfrm>
            <a:off x="368299" y="1501200"/>
            <a:ext cx="11452225" cy="468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Box 11">
            <a:extLst>
              <a:ext uri="{FF2B5EF4-FFF2-40B4-BE49-F238E27FC236}">
                <a16:creationId xmlns:a16="http://schemas.microsoft.com/office/drawing/2014/main" id="{5465A897-AB54-443F-99B9-C3BC689DE6B7}"/>
              </a:ext>
            </a:extLst>
          </p:cNvPr>
          <p:cNvSpPr txBox="1"/>
          <p:nvPr userDrawn="1"/>
        </p:nvSpPr>
        <p:spPr>
          <a:xfrm>
            <a:off x="368300" y="6510402"/>
            <a:ext cx="279393" cy="123111"/>
          </a:xfrm>
          <a:prstGeom prst="rect">
            <a:avLst/>
          </a:prstGeom>
          <a:noFill/>
        </p:spPr>
        <p:txBody>
          <a:bodyPr wrap="square" lIns="0" tIns="0" rIns="0" bIns="0" rtlCol="0">
            <a:noAutofit/>
          </a:bodyPr>
          <a:lstStyle/>
          <a:p>
            <a:pPr algn="l"/>
            <a:r>
              <a:rPr lang="en-GB" sz="800" b="1" err="1">
                <a:solidFill>
                  <a:schemeClr val="accent1"/>
                </a:solidFill>
              </a:rPr>
              <a:t>NVAF</a:t>
            </a:r>
            <a:endParaRPr lang="en-GB" sz="1400" b="1">
              <a:solidFill>
                <a:schemeClr val="accent1"/>
              </a:solidFill>
            </a:endParaRPr>
          </a:p>
        </p:txBody>
      </p:sp>
      <p:cxnSp>
        <p:nvCxnSpPr>
          <p:cNvPr id="14" name="Straight Connector 13">
            <a:extLst>
              <a:ext uri="{FF2B5EF4-FFF2-40B4-BE49-F238E27FC236}">
                <a16:creationId xmlns:a16="http://schemas.microsoft.com/office/drawing/2014/main" id="{A1AA4AA3-5446-42A8-B75E-5B225F2EB9FC}"/>
              </a:ext>
            </a:extLst>
          </p:cNvPr>
          <p:cNvCxnSpPr>
            <a:cxnSpLocks/>
          </p:cNvCxnSpPr>
          <p:nvPr userDrawn="1"/>
        </p:nvCxnSpPr>
        <p:spPr>
          <a:xfrm>
            <a:off x="703938" y="6463957"/>
            <a:ext cx="0" cy="21600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61774B9-0D25-4A3E-B3E7-921010106A4A}"/>
              </a:ext>
            </a:extLst>
          </p:cNvPr>
          <p:cNvSpPr txBox="1"/>
          <p:nvPr userDrawn="1"/>
        </p:nvSpPr>
        <p:spPr>
          <a:xfrm>
            <a:off x="6018610" y="6510402"/>
            <a:ext cx="154781" cy="123111"/>
          </a:xfrm>
          <a:prstGeom prst="rect">
            <a:avLst/>
          </a:prstGeom>
          <a:noFill/>
        </p:spPr>
        <p:txBody>
          <a:bodyPr wrap="square" lIns="0" tIns="0" rIns="0" bIns="0" rtlCol="0">
            <a:spAutoFit/>
          </a:bodyPr>
          <a:lstStyle/>
          <a:p>
            <a:pPr algn="ctr"/>
            <a:fld id="{69224A98-29DE-45E6-8DB3-27ADA25D97F4}" type="slidenum">
              <a:rPr lang="en-GB" sz="800" b="0" smtClean="0">
                <a:solidFill>
                  <a:schemeClr val="accent1"/>
                </a:solidFill>
              </a:rPr>
              <a:pPr algn="ctr"/>
              <a:t>‹#›</a:t>
            </a:fld>
            <a:endParaRPr lang="en-GB" sz="1400" b="0">
              <a:solidFill>
                <a:schemeClr val="accent1"/>
              </a:solidFill>
            </a:endParaRPr>
          </a:p>
        </p:txBody>
      </p:sp>
      <p:sp>
        <p:nvSpPr>
          <p:cNvPr id="15" name="TextBox 14">
            <a:extLst>
              <a:ext uri="{FF2B5EF4-FFF2-40B4-BE49-F238E27FC236}">
                <a16:creationId xmlns:a16="http://schemas.microsoft.com/office/drawing/2014/main" id="{A88CF90B-02EF-48C0-9DC6-2461239D2798}"/>
              </a:ext>
            </a:extLst>
          </p:cNvPr>
          <p:cNvSpPr txBox="1"/>
          <p:nvPr userDrawn="1"/>
        </p:nvSpPr>
        <p:spPr>
          <a:xfrm>
            <a:off x="762556" y="6510402"/>
            <a:ext cx="5028639" cy="123111"/>
          </a:xfrm>
          <a:prstGeom prst="rect">
            <a:avLst/>
          </a:prstGeom>
          <a:noFill/>
        </p:spPr>
        <p:txBody>
          <a:bodyPr wrap="square" lIns="0" tIns="0" rIns="0" bIns="0" rtlCol="0">
            <a:noAutofit/>
          </a:bodyPr>
          <a:lstStyle/>
          <a:p>
            <a:pPr algn="l"/>
            <a:r>
              <a:rPr lang="en-GB" sz="800" b="0">
                <a:solidFill>
                  <a:schemeClr val="accent1"/>
                </a:solidFill>
                <a:latin typeface="+mn-lt"/>
              </a:rPr>
              <a:t>Bristol Myers Squibb/Pfizer Alliance at ESC Congress 2021 </a:t>
            </a:r>
            <a:r>
              <a:rPr lang="en-GB" sz="800" b="0">
                <a:solidFill>
                  <a:schemeClr val="accent1"/>
                </a:solidFill>
                <a:latin typeface="+mn-lt"/>
                <a:cs typeface="Calibri" panose="020F0502020204030204" pitchFamily="34" charset="0"/>
              </a:rPr>
              <a:t>│ Job code</a:t>
            </a:r>
            <a:endParaRPr lang="en-GB" sz="1400" b="0">
              <a:solidFill>
                <a:schemeClr val="accent1"/>
              </a:solidFill>
              <a:latin typeface="+mn-lt"/>
            </a:endParaRPr>
          </a:p>
        </p:txBody>
      </p:sp>
      <p:pic>
        <p:nvPicPr>
          <p:cNvPr id="10" name="Graphic 9">
            <a:extLst>
              <a:ext uri="{FF2B5EF4-FFF2-40B4-BE49-F238E27FC236}">
                <a16:creationId xmlns:a16="http://schemas.microsoft.com/office/drawing/2014/main" id="{077F9C6D-CA2B-443C-A9C4-6070E324D99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530861" y="6444798"/>
            <a:ext cx="4412872" cy="291600"/>
          </a:xfrm>
          <a:prstGeom prst="rect">
            <a:avLst/>
          </a:prstGeom>
        </p:spPr>
      </p:pic>
    </p:spTree>
    <p:extLst>
      <p:ext uri="{BB962C8B-B14F-4D97-AF65-F5344CB8AC3E}">
        <p14:creationId xmlns:p14="http://schemas.microsoft.com/office/powerpoint/2010/main" val="4166313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Lst>
  <p:hf sldNum="0" hdr="0" dt="0"/>
  <p:txStyles>
    <p:titleStyle>
      <a:lvl1pPr algn="l" defTabSz="914400" rtl="0" eaLnBrk="1" latinLnBrk="0" hangingPunct="1">
        <a:lnSpc>
          <a:spcPct val="90000"/>
        </a:lnSpc>
        <a:spcBef>
          <a:spcPct val="0"/>
        </a:spcBef>
        <a:buNone/>
        <a:defRPr sz="26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36575" indent="-263525" algn="l" defTabSz="914400" rtl="0" eaLnBrk="1" latinLnBrk="0" hangingPunct="1">
        <a:lnSpc>
          <a:spcPct val="100000"/>
        </a:lnSpc>
        <a:spcBef>
          <a:spcPts val="500"/>
        </a:spcBef>
        <a:buClr>
          <a:schemeClr val="accent1"/>
        </a:buClr>
        <a:buFont typeface="Calibri" panose="020F0502020204030204" pitchFamily="34" charset="0"/>
        <a:buChar char="–"/>
        <a:defRPr sz="1800" kern="1200">
          <a:solidFill>
            <a:schemeClr val="tx2"/>
          </a:solidFill>
          <a:latin typeface="+mn-lt"/>
          <a:ea typeface="+mn-ea"/>
          <a:cs typeface="+mn-cs"/>
        </a:defRPr>
      </a:lvl2pPr>
      <a:lvl3pPr marL="820738" indent="-265113"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3pPr>
      <a:lvl4pPr marL="1074738" indent="-263525" algn="l" defTabSz="914400" rtl="0" eaLnBrk="1" latinLnBrk="0" hangingPunct="1">
        <a:lnSpc>
          <a:spcPct val="100000"/>
        </a:lnSpc>
        <a:spcBef>
          <a:spcPts val="500"/>
        </a:spcBef>
        <a:buClr>
          <a:schemeClr val="accent1"/>
        </a:buClr>
        <a:buFont typeface="Calibri" panose="020F0502020204030204" pitchFamily="34" charset="0"/>
        <a:buChar char="–"/>
        <a:defRPr sz="1800" kern="1200">
          <a:solidFill>
            <a:schemeClr val="tx2"/>
          </a:solidFill>
          <a:latin typeface="+mn-lt"/>
          <a:ea typeface="+mn-ea"/>
          <a:cs typeface="+mn-cs"/>
        </a:defRPr>
      </a:lvl4pPr>
      <a:lvl5pPr marL="1263650" indent="-179388"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30">
          <p15:clr>
            <a:srgbClr val="F26B43"/>
          </p15:clr>
        </p15:guide>
        <p15:guide id="4" pos="7450">
          <p15:clr>
            <a:srgbClr val="F26B43"/>
          </p15:clr>
        </p15:guide>
        <p15:guide id="5" orient="horz" pos="3897">
          <p15:clr>
            <a:srgbClr val="F26B43"/>
          </p15:clr>
        </p15:guide>
        <p15:guide id="6" orient="horz" pos="682">
          <p15:clr>
            <a:srgbClr val="F26B43"/>
          </p15:clr>
        </p15:guide>
        <p15:guide id="7" orient="horz" pos="975">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tx1"/>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4C2ABEAD-5882-D3FF-1E0F-6FB792613BB2}"/>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776066" name="Rectangle 2"/>
          <p:cNvSpPr>
            <a:spLocks noGrp="1" noChangeArrowheads="1"/>
          </p:cNvSpPr>
          <p:nvPr>
            <p:ph type="title"/>
          </p:nvPr>
        </p:nvSpPr>
        <p:spPr bwMode="auto">
          <a:xfrm>
            <a:off x="368300" y="477686"/>
            <a:ext cx="8864474" cy="523220"/>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r>
              <a:rPr lang="en-US"/>
              <a:t>Click to Edit Master Title Style</a:t>
            </a:r>
          </a:p>
        </p:txBody>
      </p:sp>
      <p:sp>
        <p:nvSpPr>
          <p:cNvPr id="2776067" name="Rectangle 3"/>
          <p:cNvSpPr>
            <a:spLocks noGrp="1" noChangeArrowheads="1"/>
          </p:cNvSpPr>
          <p:nvPr>
            <p:ph type="body" idx="1"/>
          </p:nvPr>
        </p:nvSpPr>
        <p:spPr bwMode="auto">
          <a:xfrm>
            <a:off x="368300" y="1453703"/>
            <a:ext cx="11480800" cy="503946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a:extLst>
              <a:ext uri="{FF2B5EF4-FFF2-40B4-BE49-F238E27FC236}">
                <a16:creationId xmlns:a16="http://schemas.microsoft.com/office/drawing/2014/main" id="{173FAA2E-992F-5C2D-4D56-2ABD46AB8DB9}"/>
              </a:ext>
            </a:extLst>
          </p:cNvPr>
          <p:cNvSpPr>
            <a:spLocks noGrp="1"/>
          </p:cNvSpPr>
          <p:nvPr>
            <p:ph type="sldNum" sz="quarter" idx="4"/>
          </p:nvPr>
        </p:nvSpPr>
        <p:spPr>
          <a:xfrm>
            <a:off x="11308701" y="6647925"/>
            <a:ext cx="809690" cy="153888"/>
          </a:xfrm>
          <a:prstGeom prst="rect">
            <a:avLst/>
          </a:prstGeom>
        </p:spPr>
        <p:txBody>
          <a:bodyPr vert="horz" wrap="square" lIns="0" tIns="0" rIns="0" bIns="0" rtlCol="0" anchor="ctr">
            <a:spAutoFit/>
          </a:bodyPr>
          <a:lstStyle>
            <a:lvl1pPr algn="r">
              <a:defRPr sz="1000">
                <a:solidFill>
                  <a:schemeClr val="bg2"/>
                </a:solidFill>
              </a:defRPr>
            </a:lvl1pPr>
          </a:lstStyle>
          <a:p>
            <a:fld id="{1FE55FE1-14D6-4E0C-911C-D83186A362DD}" type="slidenum">
              <a:rPr lang="en-US" smtClean="0"/>
              <a:pPr/>
              <a:t>‹#›</a:t>
            </a:fld>
            <a:endParaRPr lang="en-US"/>
          </a:p>
        </p:txBody>
      </p:sp>
    </p:spTree>
    <p:custDataLst>
      <p:tags r:id="rId7"/>
    </p:custDataLst>
    <p:extLst>
      <p:ext uri="{BB962C8B-B14F-4D97-AF65-F5344CB8AC3E}">
        <p14:creationId xmlns:p14="http://schemas.microsoft.com/office/powerpoint/2010/main" val="346156095"/>
      </p:ext>
    </p:extLst>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rtl="0" eaLnBrk="0" fontAlgn="base" hangingPunct="0">
        <a:spcBef>
          <a:spcPct val="0"/>
        </a:spcBef>
        <a:spcAft>
          <a:spcPct val="0"/>
        </a:spcAft>
        <a:defRPr sz="2800" b="0">
          <a:solidFill>
            <a:schemeClr val="tx1"/>
          </a:solidFill>
          <a:effectLst/>
          <a:latin typeface="+mj-lt"/>
          <a:ea typeface="+mj-ea"/>
          <a:cs typeface="Arial" panose="020B0604020202020204" pitchFamily="34" charset="0"/>
        </a:defRPr>
      </a:lvl1pPr>
      <a:lvl2pPr algn="l"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pitchFamily="34" charset="0"/>
        </a:defRPr>
      </a:lvl2pPr>
      <a:lvl3pPr algn="l"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pitchFamily="34" charset="0"/>
        </a:defRPr>
      </a:lvl3pPr>
      <a:lvl4pPr algn="l"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pitchFamily="34" charset="0"/>
        </a:defRPr>
      </a:lvl4pPr>
      <a:lvl5pPr algn="l"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pitchFamily="34" charset="0"/>
        </a:defRPr>
      </a:lvl5pPr>
      <a:lvl6pPr marL="457200" algn="l" rtl="0" eaLnBrk="0" fontAlgn="base" hangingPunct="0">
        <a:lnSpc>
          <a:spcPct val="85000"/>
        </a:lnSpc>
        <a:spcBef>
          <a:spcPct val="0"/>
        </a:spcBef>
        <a:spcAft>
          <a:spcPct val="0"/>
        </a:spcAft>
        <a:defRPr sz="3600" b="1">
          <a:solidFill>
            <a:srgbClr val="FFCC00"/>
          </a:solidFill>
          <a:effectLst>
            <a:outerShdw blurRad="38100" dist="38100" dir="2700000" algn="tl">
              <a:srgbClr val="000000"/>
            </a:outerShdw>
          </a:effectLst>
          <a:latin typeface="Arial Narrow" pitchFamily="34" charset="0"/>
        </a:defRPr>
      </a:lvl6pPr>
      <a:lvl7pPr marL="914400" algn="l" rtl="0" eaLnBrk="0" fontAlgn="base" hangingPunct="0">
        <a:lnSpc>
          <a:spcPct val="85000"/>
        </a:lnSpc>
        <a:spcBef>
          <a:spcPct val="0"/>
        </a:spcBef>
        <a:spcAft>
          <a:spcPct val="0"/>
        </a:spcAft>
        <a:defRPr sz="3600" b="1">
          <a:solidFill>
            <a:srgbClr val="FFCC00"/>
          </a:solidFill>
          <a:effectLst>
            <a:outerShdw blurRad="38100" dist="38100" dir="2700000" algn="tl">
              <a:srgbClr val="000000"/>
            </a:outerShdw>
          </a:effectLst>
          <a:latin typeface="Arial Narrow" pitchFamily="34" charset="0"/>
        </a:defRPr>
      </a:lvl7pPr>
      <a:lvl8pPr marL="1371600" algn="l" rtl="0" eaLnBrk="0" fontAlgn="base" hangingPunct="0">
        <a:lnSpc>
          <a:spcPct val="85000"/>
        </a:lnSpc>
        <a:spcBef>
          <a:spcPct val="0"/>
        </a:spcBef>
        <a:spcAft>
          <a:spcPct val="0"/>
        </a:spcAft>
        <a:defRPr sz="3600" b="1">
          <a:solidFill>
            <a:srgbClr val="FFCC00"/>
          </a:solidFill>
          <a:effectLst>
            <a:outerShdw blurRad="38100" dist="38100" dir="2700000" algn="tl">
              <a:srgbClr val="000000"/>
            </a:outerShdw>
          </a:effectLst>
          <a:latin typeface="Arial Narrow" pitchFamily="34" charset="0"/>
        </a:defRPr>
      </a:lvl8pPr>
      <a:lvl9pPr marL="1828800" algn="l" rtl="0" eaLnBrk="0" fontAlgn="base" hangingPunct="0">
        <a:lnSpc>
          <a:spcPct val="85000"/>
        </a:lnSpc>
        <a:spcBef>
          <a:spcPct val="0"/>
        </a:spcBef>
        <a:spcAft>
          <a:spcPct val="0"/>
        </a:spcAft>
        <a:defRPr sz="3600" b="1">
          <a:solidFill>
            <a:srgbClr val="FFCC00"/>
          </a:solidFill>
          <a:effectLst>
            <a:outerShdw blurRad="38100" dist="38100" dir="2700000" algn="tl">
              <a:srgbClr val="000000"/>
            </a:outerShdw>
          </a:effectLst>
          <a:latin typeface="Arial Narrow" pitchFamily="34" charset="0"/>
        </a:defRPr>
      </a:lvl9pPr>
    </p:titleStyle>
    <p:bodyStyle>
      <a:lvl1pPr marL="230188" indent="-230188" algn="l" rtl="0" eaLnBrk="0" fontAlgn="base" hangingPunct="0">
        <a:spcBef>
          <a:spcPct val="0"/>
        </a:spcBef>
        <a:spcAft>
          <a:spcPts val="600"/>
        </a:spcAft>
        <a:buClr>
          <a:schemeClr val="bg2"/>
        </a:buClr>
        <a:buChar char="•"/>
        <a:defRPr sz="1800" b="0">
          <a:solidFill>
            <a:srgbClr val="000000"/>
          </a:solidFill>
          <a:effectLst/>
          <a:latin typeface="+mn-lt"/>
          <a:ea typeface="+mn-ea"/>
          <a:cs typeface="Arial" panose="020B0604020202020204" pitchFamily="34" charset="0"/>
        </a:defRPr>
      </a:lvl1pPr>
      <a:lvl2pPr marL="461963" indent="-231775" algn="l" rtl="0" eaLnBrk="0" fontAlgn="base" hangingPunct="0">
        <a:spcBef>
          <a:spcPct val="0"/>
        </a:spcBef>
        <a:spcAft>
          <a:spcPts val="600"/>
        </a:spcAft>
        <a:buClr>
          <a:schemeClr val="bg2"/>
        </a:buClr>
        <a:buFont typeface="Arial" charset="0"/>
        <a:buChar char="–"/>
        <a:defRPr sz="1600" b="0">
          <a:solidFill>
            <a:srgbClr val="000000"/>
          </a:solidFill>
          <a:effectLst/>
          <a:latin typeface="+mn-lt"/>
          <a:cs typeface="Arial" panose="020B0604020202020204" pitchFamily="34" charset="0"/>
        </a:defRPr>
      </a:lvl2pPr>
      <a:lvl3pPr marL="684213" indent="-222250" algn="l" rtl="0" eaLnBrk="0" fontAlgn="base" hangingPunct="0">
        <a:spcBef>
          <a:spcPct val="0"/>
        </a:spcBef>
        <a:spcAft>
          <a:spcPts val="600"/>
        </a:spcAft>
        <a:buClr>
          <a:schemeClr val="bg2"/>
        </a:buClr>
        <a:buChar char="•"/>
        <a:defRPr sz="1400" b="0">
          <a:solidFill>
            <a:srgbClr val="000000"/>
          </a:solidFill>
          <a:effectLst/>
          <a:latin typeface="+mn-lt"/>
          <a:cs typeface="Arial" panose="020B0604020202020204" pitchFamily="34" charset="0"/>
        </a:defRPr>
      </a:lvl3pPr>
      <a:lvl4pPr marL="914400" indent="-230188" algn="l" rtl="0" eaLnBrk="0" fontAlgn="base" hangingPunct="0">
        <a:spcBef>
          <a:spcPct val="0"/>
        </a:spcBef>
        <a:spcAft>
          <a:spcPts val="600"/>
        </a:spcAft>
        <a:buClr>
          <a:schemeClr val="bg2"/>
        </a:buClr>
        <a:buFont typeface="Arial" charset="0"/>
        <a:buChar char="–"/>
        <a:defRPr sz="1200" b="0">
          <a:solidFill>
            <a:srgbClr val="000000"/>
          </a:solidFill>
          <a:effectLst/>
          <a:latin typeface="+mn-lt"/>
          <a:cs typeface="Arial" panose="020B0604020202020204" pitchFamily="34" charset="0"/>
        </a:defRPr>
      </a:lvl4pPr>
      <a:lvl5pPr marL="2057400" indent="-228600" algn="l" rtl="0" eaLnBrk="0" fontAlgn="base" hangingPunct="0">
        <a:lnSpc>
          <a:spcPct val="85000"/>
        </a:lnSpc>
        <a:spcBef>
          <a:spcPct val="45000"/>
        </a:spcBef>
        <a:spcAft>
          <a:spcPct val="0"/>
        </a:spcAft>
        <a:buChar char="»"/>
        <a:defRPr sz="2000">
          <a:solidFill>
            <a:schemeClr val="bg1"/>
          </a:solidFill>
          <a:latin typeface="Arial" pitchFamily="34" charset="0"/>
        </a:defRPr>
      </a:lvl5pPr>
      <a:lvl6pPr marL="2514600" indent="-228600" algn="l" rtl="0" eaLnBrk="0" fontAlgn="base" hangingPunct="0">
        <a:lnSpc>
          <a:spcPct val="85000"/>
        </a:lnSpc>
        <a:spcBef>
          <a:spcPct val="45000"/>
        </a:spcBef>
        <a:spcAft>
          <a:spcPct val="0"/>
        </a:spcAft>
        <a:buChar char="»"/>
        <a:defRPr sz="2000">
          <a:solidFill>
            <a:schemeClr val="bg1"/>
          </a:solidFill>
          <a:latin typeface="+mn-lt"/>
        </a:defRPr>
      </a:lvl6pPr>
      <a:lvl7pPr marL="2971800" indent="-228600" algn="l" rtl="0" eaLnBrk="0" fontAlgn="base" hangingPunct="0">
        <a:lnSpc>
          <a:spcPct val="85000"/>
        </a:lnSpc>
        <a:spcBef>
          <a:spcPct val="45000"/>
        </a:spcBef>
        <a:spcAft>
          <a:spcPct val="0"/>
        </a:spcAft>
        <a:buChar char="»"/>
        <a:defRPr sz="2000">
          <a:solidFill>
            <a:schemeClr val="bg1"/>
          </a:solidFill>
          <a:latin typeface="+mn-lt"/>
        </a:defRPr>
      </a:lvl7pPr>
      <a:lvl8pPr marL="3429000" indent="-228600" algn="l" rtl="0" eaLnBrk="0" fontAlgn="base" hangingPunct="0">
        <a:lnSpc>
          <a:spcPct val="85000"/>
        </a:lnSpc>
        <a:spcBef>
          <a:spcPct val="45000"/>
        </a:spcBef>
        <a:spcAft>
          <a:spcPct val="0"/>
        </a:spcAft>
        <a:buChar char="»"/>
        <a:defRPr sz="2000">
          <a:solidFill>
            <a:schemeClr val="bg1"/>
          </a:solidFill>
          <a:latin typeface="+mn-lt"/>
        </a:defRPr>
      </a:lvl8pPr>
      <a:lvl9pPr marL="3886200" indent="-228600" algn="l" rtl="0" eaLnBrk="0" fontAlgn="base" hangingPunct="0">
        <a:lnSpc>
          <a:spcPct val="85000"/>
        </a:lnSpc>
        <a:spcBef>
          <a:spcPct val="45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3">
          <p15:clr>
            <a:srgbClr val="F26B43"/>
          </p15:clr>
        </p15:guide>
        <p15:guide id="2" pos="227">
          <p15:clr>
            <a:srgbClr val="F26B43"/>
          </p15:clr>
        </p15:guide>
        <p15:guide id="3" pos="7464">
          <p15:clr>
            <a:srgbClr val="F26B43"/>
          </p15:clr>
        </p15:guide>
        <p15:guide id="4" orient="horz" pos="4265">
          <p15:clr>
            <a:srgbClr val="F26B43"/>
          </p15:clr>
        </p15:guide>
        <p15:guide id="5" orient="horz" pos="4090">
          <p15:clr>
            <a:srgbClr val="F26B43"/>
          </p15:clr>
        </p15:guide>
        <p15:guide id="6" orient="horz" pos="553">
          <p15:clr>
            <a:srgbClr val="F26B43"/>
          </p15:clr>
        </p15:guide>
        <p15:guide id="7" pos="3840">
          <p15:clr>
            <a:srgbClr val="F26B43"/>
          </p15:clr>
        </p15:guide>
        <p15:guide id="8" orient="horz" pos="216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DCF19A5-9BB5-4D7B-A318-A848DBB438FC}"/>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a:off x="1502" y="2"/>
            <a:ext cx="12188999" cy="6262687"/>
          </a:xfrm>
          <a:prstGeom prst="rect">
            <a:avLst/>
          </a:prstGeom>
        </p:spPr>
      </p:pic>
      <p:sp>
        <p:nvSpPr>
          <p:cNvPr id="2" name="Title Placeholder 1">
            <a:extLst>
              <a:ext uri="{FF2B5EF4-FFF2-40B4-BE49-F238E27FC236}">
                <a16:creationId xmlns:a16="http://schemas.microsoft.com/office/drawing/2014/main" id="{97C4685F-BF11-4D52-B2FD-3A7C2469BD5D}"/>
              </a:ext>
            </a:extLst>
          </p:cNvPr>
          <p:cNvSpPr>
            <a:spLocks noGrp="1"/>
          </p:cNvSpPr>
          <p:nvPr>
            <p:ph type="title"/>
          </p:nvPr>
        </p:nvSpPr>
        <p:spPr>
          <a:xfrm>
            <a:off x="368301" y="478800"/>
            <a:ext cx="11452225" cy="681251"/>
          </a:xfrm>
          <a:prstGeom prst="rect">
            <a:avLst/>
          </a:prstGeom>
        </p:spPr>
        <p:txBody>
          <a:bodyPr vert="horz" lIns="0" tIns="0" rIns="0" bIns="0" rtlCol="0" anchor="b">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1F8342-0F2D-401F-B3EE-752480DC8D10}"/>
              </a:ext>
            </a:extLst>
          </p:cNvPr>
          <p:cNvSpPr>
            <a:spLocks noGrp="1"/>
          </p:cNvSpPr>
          <p:nvPr>
            <p:ph type="body" idx="1"/>
          </p:nvPr>
        </p:nvSpPr>
        <p:spPr>
          <a:xfrm>
            <a:off x="368301" y="1501200"/>
            <a:ext cx="11452225" cy="468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Box 14">
            <a:extLst>
              <a:ext uri="{FF2B5EF4-FFF2-40B4-BE49-F238E27FC236}">
                <a16:creationId xmlns:a16="http://schemas.microsoft.com/office/drawing/2014/main" id="{A88CF90B-02EF-48C0-9DC6-2461239D2798}"/>
              </a:ext>
            </a:extLst>
          </p:cNvPr>
          <p:cNvSpPr txBox="1"/>
          <p:nvPr userDrawn="1"/>
        </p:nvSpPr>
        <p:spPr>
          <a:xfrm>
            <a:off x="762558" y="6510403"/>
            <a:ext cx="5028639" cy="123111"/>
          </a:xfrm>
          <a:prstGeom prst="rect">
            <a:avLst/>
          </a:prstGeom>
          <a:noFill/>
        </p:spPr>
        <p:txBody>
          <a:bodyPr wrap="square" lIns="0" tIns="0" rIns="0" bIns="0" rtlCol="0">
            <a:noAutofit/>
          </a:bodyPr>
          <a:lstStyle/>
          <a:p>
            <a:pPr algn="l"/>
            <a:r>
              <a:rPr lang="en-GB" sz="800" b="0">
                <a:solidFill>
                  <a:schemeClr val="accent1"/>
                </a:solidFill>
                <a:latin typeface="+mn-lt"/>
              </a:rPr>
              <a:t>Bristol Myers Squibb/Pfizer Alliance at ESC Congress 2022</a:t>
            </a:r>
            <a:endParaRPr lang="en-GB" sz="1400" b="0">
              <a:solidFill>
                <a:schemeClr val="accent1"/>
              </a:solidFill>
              <a:latin typeface="+mn-lt"/>
            </a:endParaRPr>
          </a:p>
        </p:txBody>
      </p:sp>
      <p:pic>
        <p:nvPicPr>
          <p:cNvPr id="10" name="Graphic 9">
            <a:extLst>
              <a:ext uri="{FF2B5EF4-FFF2-40B4-BE49-F238E27FC236}">
                <a16:creationId xmlns:a16="http://schemas.microsoft.com/office/drawing/2014/main" id="{077F9C6D-CA2B-443C-A9C4-6070E324D99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530861" y="6444799"/>
            <a:ext cx="4412872" cy="291600"/>
          </a:xfrm>
          <a:prstGeom prst="rect">
            <a:avLst/>
          </a:prstGeom>
        </p:spPr>
      </p:pic>
    </p:spTree>
    <p:extLst>
      <p:ext uri="{BB962C8B-B14F-4D97-AF65-F5344CB8AC3E}">
        <p14:creationId xmlns:p14="http://schemas.microsoft.com/office/powerpoint/2010/main" val="29537048"/>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7" r:id="rId14"/>
  </p:sldLayoutIdLst>
  <p:hf sldNum="0" hdr="0" dt="0"/>
  <p:txStyles>
    <p:titleStyle>
      <a:lvl1pPr algn="l" defTabSz="914377" rtl="0" eaLnBrk="1" latinLnBrk="0" hangingPunct="1">
        <a:lnSpc>
          <a:spcPct val="90000"/>
        </a:lnSpc>
        <a:spcBef>
          <a:spcPct val="0"/>
        </a:spcBef>
        <a:buNone/>
        <a:defRPr sz="2600" b="1" kern="1200">
          <a:solidFill>
            <a:schemeClr val="accent1"/>
          </a:solidFill>
          <a:latin typeface="+mj-lt"/>
          <a:ea typeface="+mj-ea"/>
          <a:cs typeface="+mj-cs"/>
        </a:defRPr>
      </a:lvl1pPr>
    </p:titleStyle>
    <p:body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36561" indent="-263519" algn="l" defTabSz="914377" rtl="0" eaLnBrk="1" latinLnBrk="0" hangingPunct="1">
        <a:lnSpc>
          <a:spcPct val="100000"/>
        </a:lnSpc>
        <a:spcBef>
          <a:spcPts val="500"/>
        </a:spcBef>
        <a:buClr>
          <a:schemeClr val="accent1"/>
        </a:buClr>
        <a:buFont typeface="Calibri" panose="020F0502020204030204" pitchFamily="34" charset="0"/>
        <a:buChar char="–"/>
        <a:defRPr sz="1800" kern="1200">
          <a:solidFill>
            <a:schemeClr val="tx2"/>
          </a:solidFill>
          <a:latin typeface="+mn-lt"/>
          <a:ea typeface="+mn-ea"/>
          <a:cs typeface="+mn-cs"/>
        </a:defRPr>
      </a:lvl2pPr>
      <a:lvl3pPr marL="820718" indent="-265107"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3pPr>
      <a:lvl4pPr marL="1074712" indent="-263519" algn="l" defTabSz="914377" rtl="0" eaLnBrk="1" latinLnBrk="0" hangingPunct="1">
        <a:lnSpc>
          <a:spcPct val="100000"/>
        </a:lnSpc>
        <a:spcBef>
          <a:spcPts val="500"/>
        </a:spcBef>
        <a:buClr>
          <a:schemeClr val="accent1"/>
        </a:buClr>
        <a:buFont typeface="Calibri" panose="020F0502020204030204" pitchFamily="34" charset="0"/>
        <a:buChar char="–"/>
        <a:defRPr sz="1800" kern="1200">
          <a:solidFill>
            <a:schemeClr val="tx2"/>
          </a:solidFill>
          <a:latin typeface="+mn-lt"/>
          <a:ea typeface="+mn-ea"/>
          <a:cs typeface="+mn-cs"/>
        </a:defRPr>
      </a:lvl4pPr>
      <a:lvl5pPr marL="1263619" indent="-179384"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30">
          <p15:clr>
            <a:srgbClr val="F26B43"/>
          </p15:clr>
        </p15:guide>
        <p15:guide id="4" pos="7450">
          <p15:clr>
            <a:srgbClr val="F26B43"/>
          </p15:clr>
        </p15:guide>
        <p15:guide id="5" orient="horz" pos="3897">
          <p15:clr>
            <a:srgbClr val="F26B43"/>
          </p15:clr>
        </p15:guide>
        <p15:guide id="6" orient="horz" pos="682">
          <p15:clr>
            <a:srgbClr val="F26B43"/>
          </p15:clr>
        </p15:guide>
        <p15:guide id="7" orient="horz" pos="975">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tx1"/>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4C2ABEAD-5882-D3FF-1E0F-6FB792613BB2}"/>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776066" name="Rectangle 2"/>
          <p:cNvSpPr>
            <a:spLocks noGrp="1" noChangeArrowheads="1"/>
          </p:cNvSpPr>
          <p:nvPr>
            <p:ph type="title"/>
          </p:nvPr>
        </p:nvSpPr>
        <p:spPr bwMode="auto">
          <a:xfrm>
            <a:off x="368300" y="477686"/>
            <a:ext cx="8864474" cy="523220"/>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r>
              <a:rPr lang="en-US"/>
              <a:t>Click to Edit Master Title Style</a:t>
            </a:r>
          </a:p>
        </p:txBody>
      </p:sp>
      <p:sp>
        <p:nvSpPr>
          <p:cNvPr id="2776067" name="Rectangle 3"/>
          <p:cNvSpPr>
            <a:spLocks noGrp="1" noChangeArrowheads="1"/>
          </p:cNvSpPr>
          <p:nvPr>
            <p:ph type="body" idx="1"/>
          </p:nvPr>
        </p:nvSpPr>
        <p:spPr bwMode="auto">
          <a:xfrm>
            <a:off x="368300" y="1453703"/>
            <a:ext cx="11480800" cy="503946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a:extLst>
              <a:ext uri="{FF2B5EF4-FFF2-40B4-BE49-F238E27FC236}">
                <a16:creationId xmlns:a16="http://schemas.microsoft.com/office/drawing/2014/main" id="{173FAA2E-992F-5C2D-4D56-2ABD46AB8DB9}"/>
              </a:ext>
            </a:extLst>
          </p:cNvPr>
          <p:cNvSpPr>
            <a:spLocks noGrp="1"/>
          </p:cNvSpPr>
          <p:nvPr>
            <p:ph type="sldNum" sz="quarter" idx="4"/>
          </p:nvPr>
        </p:nvSpPr>
        <p:spPr>
          <a:xfrm>
            <a:off x="11308701" y="6647925"/>
            <a:ext cx="809690" cy="153888"/>
          </a:xfrm>
          <a:prstGeom prst="rect">
            <a:avLst/>
          </a:prstGeom>
        </p:spPr>
        <p:txBody>
          <a:bodyPr vert="horz" wrap="square" lIns="0" tIns="0" rIns="0" bIns="0" rtlCol="0" anchor="ctr">
            <a:spAutoFit/>
          </a:bodyPr>
          <a:lstStyle>
            <a:lvl1pPr algn="r">
              <a:defRPr sz="1000">
                <a:solidFill>
                  <a:schemeClr val="bg2"/>
                </a:solidFill>
              </a:defRPr>
            </a:lvl1pPr>
          </a:lstStyle>
          <a:p>
            <a:fld id="{1FE55FE1-14D6-4E0C-911C-D83186A362DD}" type="slidenum">
              <a:rPr lang="en-US" smtClean="0"/>
              <a:pPr/>
              <a:t>‹#›</a:t>
            </a:fld>
            <a:endParaRPr lang="en-US"/>
          </a:p>
        </p:txBody>
      </p:sp>
    </p:spTree>
    <p:custDataLst>
      <p:tags r:id="rId9"/>
    </p:custDataLst>
    <p:extLst>
      <p:ext uri="{BB962C8B-B14F-4D97-AF65-F5344CB8AC3E}">
        <p14:creationId xmlns:p14="http://schemas.microsoft.com/office/powerpoint/2010/main" val="935307010"/>
      </p:ext>
    </p:extLst>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rtl="0" eaLnBrk="0" fontAlgn="base" hangingPunct="0">
        <a:spcBef>
          <a:spcPct val="0"/>
        </a:spcBef>
        <a:spcAft>
          <a:spcPct val="0"/>
        </a:spcAft>
        <a:defRPr sz="2800" b="0">
          <a:solidFill>
            <a:schemeClr val="tx1"/>
          </a:solidFill>
          <a:effectLst/>
          <a:latin typeface="+mj-lt"/>
          <a:ea typeface="+mj-ea"/>
          <a:cs typeface="Arial" panose="020B0604020202020204" pitchFamily="34" charset="0"/>
        </a:defRPr>
      </a:lvl1pPr>
      <a:lvl2pPr algn="l"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pitchFamily="34" charset="0"/>
        </a:defRPr>
      </a:lvl2pPr>
      <a:lvl3pPr algn="l"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pitchFamily="34" charset="0"/>
        </a:defRPr>
      </a:lvl3pPr>
      <a:lvl4pPr algn="l"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pitchFamily="34" charset="0"/>
        </a:defRPr>
      </a:lvl4pPr>
      <a:lvl5pPr algn="l"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pitchFamily="34" charset="0"/>
        </a:defRPr>
      </a:lvl5pPr>
      <a:lvl6pPr marL="457200" algn="l" rtl="0" eaLnBrk="0" fontAlgn="base" hangingPunct="0">
        <a:lnSpc>
          <a:spcPct val="85000"/>
        </a:lnSpc>
        <a:spcBef>
          <a:spcPct val="0"/>
        </a:spcBef>
        <a:spcAft>
          <a:spcPct val="0"/>
        </a:spcAft>
        <a:defRPr sz="3600" b="1">
          <a:solidFill>
            <a:srgbClr val="FFCC00"/>
          </a:solidFill>
          <a:effectLst>
            <a:outerShdw blurRad="38100" dist="38100" dir="2700000" algn="tl">
              <a:srgbClr val="000000"/>
            </a:outerShdw>
          </a:effectLst>
          <a:latin typeface="Arial Narrow" pitchFamily="34" charset="0"/>
        </a:defRPr>
      </a:lvl6pPr>
      <a:lvl7pPr marL="914400" algn="l" rtl="0" eaLnBrk="0" fontAlgn="base" hangingPunct="0">
        <a:lnSpc>
          <a:spcPct val="85000"/>
        </a:lnSpc>
        <a:spcBef>
          <a:spcPct val="0"/>
        </a:spcBef>
        <a:spcAft>
          <a:spcPct val="0"/>
        </a:spcAft>
        <a:defRPr sz="3600" b="1">
          <a:solidFill>
            <a:srgbClr val="FFCC00"/>
          </a:solidFill>
          <a:effectLst>
            <a:outerShdw blurRad="38100" dist="38100" dir="2700000" algn="tl">
              <a:srgbClr val="000000"/>
            </a:outerShdw>
          </a:effectLst>
          <a:latin typeface="Arial Narrow" pitchFamily="34" charset="0"/>
        </a:defRPr>
      </a:lvl7pPr>
      <a:lvl8pPr marL="1371600" algn="l" rtl="0" eaLnBrk="0" fontAlgn="base" hangingPunct="0">
        <a:lnSpc>
          <a:spcPct val="85000"/>
        </a:lnSpc>
        <a:spcBef>
          <a:spcPct val="0"/>
        </a:spcBef>
        <a:spcAft>
          <a:spcPct val="0"/>
        </a:spcAft>
        <a:defRPr sz="3600" b="1">
          <a:solidFill>
            <a:srgbClr val="FFCC00"/>
          </a:solidFill>
          <a:effectLst>
            <a:outerShdw blurRad="38100" dist="38100" dir="2700000" algn="tl">
              <a:srgbClr val="000000"/>
            </a:outerShdw>
          </a:effectLst>
          <a:latin typeface="Arial Narrow" pitchFamily="34" charset="0"/>
        </a:defRPr>
      </a:lvl8pPr>
      <a:lvl9pPr marL="1828800" algn="l" rtl="0" eaLnBrk="0" fontAlgn="base" hangingPunct="0">
        <a:lnSpc>
          <a:spcPct val="85000"/>
        </a:lnSpc>
        <a:spcBef>
          <a:spcPct val="0"/>
        </a:spcBef>
        <a:spcAft>
          <a:spcPct val="0"/>
        </a:spcAft>
        <a:defRPr sz="3600" b="1">
          <a:solidFill>
            <a:srgbClr val="FFCC00"/>
          </a:solidFill>
          <a:effectLst>
            <a:outerShdw blurRad="38100" dist="38100" dir="2700000" algn="tl">
              <a:srgbClr val="000000"/>
            </a:outerShdw>
          </a:effectLst>
          <a:latin typeface="Arial Narrow" pitchFamily="34" charset="0"/>
        </a:defRPr>
      </a:lvl9pPr>
    </p:titleStyle>
    <p:bodyStyle>
      <a:lvl1pPr marL="230188" indent="-230188" algn="l" rtl="0" eaLnBrk="0" fontAlgn="base" hangingPunct="0">
        <a:spcBef>
          <a:spcPct val="0"/>
        </a:spcBef>
        <a:spcAft>
          <a:spcPts val="600"/>
        </a:spcAft>
        <a:buClr>
          <a:schemeClr val="bg2"/>
        </a:buClr>
        <a:buChar char="•"/>
        <a:defRPr sz="1800" b="0">
          <a:solidFill>
            <a:srgbClr val="000000"/>
          </a:solidFill>
          <a:effectLst/>
          <a:latin typeface="+mn-lt"/>
          <a:ea typeface="+mn-ea"/>
          <a:cs typeface="Arial" panose="020B0604020202020204" pitchFamily="34" charset="0"/>
        </a:defRPr>
      </a:lvl1pPr>
      <a:lvl2pPr marL="461963" indent="-231775" algn="l" rtl="0" eaLnBrk="0" fontAlgn="base" hangingPunct="0">
        <a:spcBef>
          <a:spcPct val="0"/>
        </a:spcBef>
        <a:spcAft>
          <a:spcPts val="600"/>
        </a:spcAft>
        <a:buClr>
          <a:schemeClr val="bg2"/>
        </a:buClr>
        <a:buFont typeface="Arial" charset="0"/>
        <a:buChar char="–"/>
        <a:defRPr sz="1600" b="0">
          <a:solidFill>
            <a:srgbClr val="000000"/>
          </a:solidFill>
          <a:effectLst/>
          <a:latin typeface="+mn-lt"/>
          <a:cs typeface="Arial" panose="020B0604020202020204" pitchFamily="34" charset="0"/>
        </a:defRPr>
      </a:lvl2pPr>
      <a:lvl3pPr marL="684213" indent="-222250" algn="l" rtl="0" eaLnBrk="0" fontAlgn="base" hangingPunct="0">
        <a:spcBef>
          <a:spcPct val="0"/>
        </a:spcBef>
        <a:spcAft>
          <a:spcPts val="600"/>
        </a:spcAft>
        <a:buClr>
          <a:schemeClr val="bg2"/>
        </a:buClr>
        <a:buChar char="•"/>
        <a:defRPr sz="1400" b="0">
          <a:solidFill>
            <a:srgbClr val="000000"/>
          </a:solidFill>
          <a:effectLst/>
          <a:latin typeface="+mn-lt"/>
          <a:cs typeface="Arial" panose="020B0604020202020204" pitchFamily="34" charset="0"/>
        </a:defRPr>
      </a:lvl3pPr>
      <a:lvl4pPr marL="914400" indent="-230188" algn="l" rtl="0" eaLnBrk="0" fontAlgn="base" hangingPunct="0">
        <a:spcBef>
          <a:spcPct val="0"/>
        </a:spcBef>
        <a:spcAft>
          <a:spcPts val="600"/>
        </a:spcAft>
        <a:buClr>
          <a:schemeClr val="bg2"/>
        </a:buClr>
        <a:buFont typeface="Arial" charset="0"/>
        <a:buChar char="–"/>
        <a:defRPr sz="1200" b="0">
          <a:solidFill>
            <a:srgbClr val="000000"/>
          </a:solidFill>
          <a:effectLst/>
          <a:latin typeface="+mn-lt"/>
          <a:cs typeface="Arial" panose="020B0604020202020204" pitchFamily="34" charset="0"/>
        </a:defRPr>
      </a:lvl4pPr>
      <a:lvl5pPr marL="2057400" indent="-228600" algn="l" rtl="0" eaLnBrk="0" fontAlgn="base" hangingPunct="0">
        <a:lnSpc>
          <a:spcPct val="85000"/>
        </a:lnSpc>
        <a:spcBef>
          <a:spcPct val="45000"/>
        </a:spcBef>
        <a:spcAft>
          <a:spcPct val="0"/>
        </a:spcAft>
        <a:buChar char="»"/>
        <a:defRPr sz="2000">
          <a:solidFill>
            <a:schemeClr val="bg1"/>
          </a:solidFill>
          <a:latin typeface="Arial" pitchFamily="34" charset="0"/>
        </a:defRPr>
      </a:lvl5pPr>
      <a:lvl6pPr marL="2514600" indent="-228600" algn="l" rtl="0" eaLnBrk="0" fontAlgn="base" hangingPunct="0">
        <a:lnSpc>
          <a:spcPct val="85000"/>
        </a:lnSpc>
        <a:spcBef>
          <a:spcPct val="45000"/>
        </a:spcBef>
        <a:spcAft>
          <a:spcPct val="0"/>
        </a:spcAft>
        <a:buChar char="»"/>
        <a:defRPr sz="2000">
          <a:solidFill>
            <a:schemeClr val="bg1"/>
          </a:solidFill>
          <a:latin typeface="+mn-lt"/>
        </a:defRPr>
      </a:lvl6pPr>
      <a:lvl7pPr marL="2971800" indent="-228600" algn="l" rtl="0" eaLnBrk="0" fontAlgn="base" hangingPunct="0">
        <a:lnSpc>
          <a:spcPct val="85000"/>
        </a:lnSpc>
        <a:spcBef>
          <a:spcPct val="45000"/>
        </a:spcBef>
        <a:spcAft>
          <a:spcPct val="0"/>
        </a:spcAft>
        <a:buChar char="»"/>
        <a:defRPr sz="2000">
          <a:solidFill>
            <a:schemeClr val="bg1"/>
          </a:solidFill>
          <a:latin typeface="+mn-lt"/>
        </a:defRPr>
      </a:lvl7pPr>
      <a:lvl8pPr marL="3429000" indent="-228600" algn="l" rtl="0" eaLnBrk="0" fontAlgn="base" hangingPunct="0">
        <a:lnSpc>
          <a:spcPct val="85000"/>
        </a:lnSpc>
        <a:spcBef>
          <a:spcPct val="45000"/>
        </a:spcBef>
        <a:spcAft>
          <a:spcPct val="0"/>
        </a:spcAft>
        <a:buChar char="»"/>
        <a:defRPr sz="2000">
          <a:solidFill>
            <a:schemeClr val="bg1"/>
          </a:solidFill>
          <a:latin typeface="+mn-lt"/>
        </a:defRPr>
      </a:lvl8pPr>
      <a:lvl9pPr marL="3886200" indent="-228600" algn="l" rtl="0" eaLnBrk="0" fontAlgn="base" hangingPunct="0">
        <a:lnSpc>
          <a:spcPct val="85000"/>
        </a:lnSpc>
        <a:spcBef>
          <a:spcPct val="45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3">
          <p15:clr>
            <a:srgbClr val="F26B43"/>
          </p15:clr>
        </p15:guide>
        <p15:guide id="2" pos="227">
          <p15:clr>
            <a:srgbClr val="F26B43"/>
          </p15:clr>
        </p15:guide>
        <p15:guide id="3" pos="7464">
          <p15:clr>
            <a:srgbClr val="F26B43"/>
          </p15:clr>
        </p15:guide>
        <p15:guide id="4" orient="horz" pos="4265">
          <p15:clr>
            <a:srgbClr val="F26B43"/>
          </p15:clr>
        </p15:guide>
        <p15:guide id="5" orient="horz" pos="4090">
          <p15:clr>
            <a:srgbClr val="F26B43"/>
          </p15:clr>
        </p15:guide>
        <p15:guide id="6" orient="horz" pos="553">
          <p15:clr>
            <a:srgbClr val="F26B43"/>
          </p15:clr>
        </p15:guide>
        <p15:guide id="7" pos="3840">
          <p15:clr>
            <a:srgbClr val="F26B43"/>
          </p15:clr>
        </p15:guide>
        <p15:guide id="8" orient="horz" pos="216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No direct DOAC comparisons are possible as there are no head-to-head studies on DOACs. Real-world data collection only permits hypotheses to be generated and does not allow any statements to be made on causality.</a:t>
            </a:r>
            <a:endParaRPr lang="en-US" dirty="0"/>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21604127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53" r:id="rId13"/>
    <p:sldLayoutId id="2147483854" r:id="rId14"/>
    <p:sldLayoutId id="2147483856" r:id="rId15"/>
    <p:sldLayoutId id="2147483861" r:id="rId16"/>
  </p:sldLayoutIdLst>
  <p:hf sldNum="0" hdr="0" dt="0"/>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08666071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DCF19A5-9BB5-4D7B-A318-A848DBB438FC}"/>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1502" y="2"/>
            <a:ext cx="12188999" cy="6262687"/>
          </a:xfrm>
          <a:prstGeom prst="rect">
            <a:avLst/>
          </a:prstGeom>
        </p:spPr>
      </p:pic>
      <p:sp>
        <p:nvSpPr>
          <p:cNvPr id="2" name="Title Placeholder 1">
            <a:extLst>
              <a:ext uri="{FF2B5EF4-FFF2-40B4-BE49-F238E27FC236}">
                <a16:creationId xmlns:a16="http://schemas.microsoft.com/office/drawing/2014/main" id="{97C4685F-BF11-4D52-B2FD-3A7C2469BD5D}"/>
              </a:ext>
            </a:extLst>
          </p:cNvPr>
          <p:cNvSpPr>
            <a:spLocks noGrp="1"/>
          </p:cNvSpPr>
          <p:nvPr>
            <p:ph type="title"/>
          </p:nvPr>
        </p:nvSpPr>
        <p:spPr>
          <a:xfrm>
            <a:off x="368301" y="478800"/>
            <a:ext cx="11452225" cy="681251"/>
          </a:xfrm>
          <a:prstGeom prst="rect">
            <a:avLst/>
          </a:prstGeom>
        </p:spPr>
        <p:txBody>
          <a:bodyPr vert="horz" lIns="0" tIns="0" rIns="0" bIns="0" rtlCol="0" anchor="b">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1F8342-0F2D-401F-B3EE-752480DC8D10}"/>
              </a:ext>
            </a:extLst>
          </p:cNvPr>
          <p:cNvSpPr>
            <a:spLocks noGrp="1"/>
          </p:cNvSpPr>
          <p:nvPr>
            <p:ph type="body" idx="1"/>
          </p:nvPr>
        </p:nvSpPr>
        <p:spPr>
          <a:xfrm>
            <a:off x="368301" y="1501200"/>
            <a:ext cx="11452225" cy="468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Box 14">
            <a:extLst>
              <a:ext uri="{FF2B5EF4-FFF2-40B4-BE49-F238E27FC236}">
                <a16:creationId xmlns:a16="http://schemas.microsoft.com/office/drawing/2014/main" id="{A88CF90B-02EF-48C0-9DC6-2461239D2798}"/>
              </a:ext>
            </a:extLst>
          </p:cNvPr>
          <p:cNvSpPr txBox="1"/>
          <p:nvPr userDrawn="1"/>
        </p:nvSpPr>
        <p:spPr>
          <a:xfrm>
            <a:off x="762558" y="6510403"/>
            <a:ext cx="5028639" cy="123111"/>
          </a:xfrm>
          <a:prstGeom prst="rect">
            <a:avLst/>
          </a:prstGeom>
          <a:noFill/>
        </p:spPr>
        <p:txBody>
          <a:bodyPr wrap="square" lIns="0" tIns="0" rIns="0" bIns="0" rtlCol="0">
            <a:noAutofit/>
          </a:bodyPr>
          <a:lstStyle/>
          <a:p>
            <a:pPr algn="l"/>
            <a:r>
              <a:rPr lang="en-GB" sz="800" b="0">
                <a:solidFill>
                  <a:schemeClr val="accent1"/>
                </a:solidFill>
                <a:latin typeface="+mn-lt"/>
              </a:rPr>
              <a:t>Bristol Myers Squibb/Pfizer Alliance at ESC Congress 2022</a:t>
            </a:r>
            <a:endParaRPr lang="en-GB" sz="1400" b="0">
              <a:solidFill>
                <a:schemeClr val="accent1"/>
              </a:solidFill>
              <a:latin typeface="+mn-lt"/>
            </a:endParaRPr>
          </a:p>
        </p:txBody>
      </p:sp>
      <p:pic>
        <p:nvPicPr>
          <p:cNvPr id="10" name="Graphic 9">
            <a:extLst>
              <a:ext uri="{FF2B5EF4-FFF2-40B4-BE49-F238E27FC236}">
                <a16:creationId xmlns:a16="http://schemas.microsoft.com/office/drawing/2014/main" id="{077F9C6D-CA2B-443C-A9C4-6070E324D990}"/>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530861" y="6444799"/>
            <a:ext cx="4412872" cy="291600"/>
          </a:xfrm>
          <a:prstGeom prst="rect">
            <a:avLst/>
          </a:prstGeom>
        </p:spPr>
      </p:pic>
    </p:spTree>
    <p:extLst>
      <p:ext uri="{BB962C8B-B14F-4D97-AF65-F5344CB8AC3E}">
        <p14:creationId xmlns:p14="http://schemas.microsoft.com/office/powerpoint/2010/main" val="22368281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sldNum="0" hdr="0" dt="0"/>
  <p:txStyles>
    <p:titleStyle>
      <a:lvl1pPr algn="l" defTabSz="914377" rtl="0" eaLnBrk="1" latinLnBrk="0" hangingPunct="1">
        <a:lnSpc>
          <a:spcPct val="90000"/>
        </a:lnSpc>
        <a:spcBef>
          <a:spcPct val="0"/>
        </a:spcBef>
        <a:buNone/>
        <a:defRPr sz="2600" b="1" kern="1200">
          <a:solidFill>
            <a:schemeClr val="accent1"/>
          </a:solidFill>
          <a:latin typeface="+mj-lt"/>
          <a:ea typeface="+mj-ea"/>
          <a:cs typeface="+mj-cs"/>
        </a:defRPr>
      </a:lvl1pPr>
    </p:titleStyle>
    <p:body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36561" indent="-263519" algn="l" defTabSz="914377" rtl="0" eaLnBrk="1" latinLnBrk="0" hangingPunct="1">
        <a:lnSpc>
          <a:spcPct val="100000"/>
        </a:lnSpc>
        <a:spcBef>
          <a:spcPts val="500"/>
        </a:spcBef>
        <a:buClr>
          <a:schemeClr val="accent1"/>
        </a:buClr>
        <a:buFont typeface="Calibri" panose="020F0502020204030204" pitchFamily="34" charset="0"/>
        <a:buChar char="–"/>
        <a:defRPr sz="1800" kern="1200">
          <a:solidFill>
            <a:schemeClr val="tx2"/>
          </a:solidFill>
          <a:latin typeface="+mn-lt"/>
          <a:ea typeface="+mn-ea"/>
          <a:cs typeface="+mn-cs"/>
        </a:defRPr>
      </a:lvl2pPr>
      <a:lvl3pPr marL="820718" indent="-265107"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3pPr>
      <a:lvl4pPr marL="1074712" indent="-263519" algn="l" defTabSz="914377" rtl="0" eaLnBrk="1" latinLnBrk="0" hangingPunct="1">
        <a:lnSpc>
          <a:spcPct val="100000"/>
        </a:lnSpc>
        <a:spcBef>
          <a:spcPts val="500"/>
        </a:spcBef>
        <a:buClr>
          <a:schemeClr val="accent1"/>
        </a:buClr>
        <a:buFont typeface="Calibri" panose="020F0502020204030204" pitchFamily="34" charset="0"/>
        <a:buChar char="–"/>
        <a:defRPr sz="1800" kern="1200">
          <a:solidFill>
            <a:schemeClr val="tx2"/>
          </a:solidFill>
          <a:latin typeface="+mn-lt"/>
          <a:ea typeface="+mn-ea"/>
          <a:cs typeface="+mn-cs"/>
        </a:defRPr>
      </a:lvl4pPr>
      <a:lvl5pPr marL="1263619" indent="-179384"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30">
          <p15:clr>
            <a:srgbClr val="F26B43"/>
          </p15:clr>
        </p15:guide>
        <p15:guide id="4" pos="7450">
          <p15:clr>
            <a:srgbClr val="F26B43"/>
          </p15:clr>
        </p15:guide>
        <p15:guide id="5" orient="horz" pos="3897">
          <p15:clr>
            <a:srgbClr val="F26B43"/>
          </p15:clr>
        </p15:guide>
        <p15:guide id="6" orient="horz" pos="682">
          <p15:clr>
            <a:srgbClr val="F26B43"/>
          </p15:clr>
        </p15:guide>
        <p15:guide id="7" orient="horz" pos="97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C4685F-BF11-4D52-B2FD-3A7C2469BD5D}"/>
              </a:ext>
            </a:extLst>
          </p:cNvPr>
          <p:cNvSpPr>
            <a:spLocks noGrp="1"/>
          </p:cNvSpPr>
          <p:nvPr>
            <p:ph type="title"/>
          </p:nvPr>
        </p:nvSpPr>
        <p:spPr>
          <a:xfrm>
            <a:off x="368299" y="180000"/>
            <a:ext cx="11452225" cy="972000"/>
          </a:xfrm>
          <a:prstGeom prst="rect">
            <a:avLst/>
          </a:prstGeom>
        </p:spPr>
        <p:txBody>
          <a:bodyPr vert="horz" lIns="0" tIns="0" rIns="0" bIns="0" rtlCol="0" anchor="b">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1F8342-0F2D-401F-B3EE-752480DC8D10}"/>
              </a:ext>
            </a:extLst>
          </p:cNvPr>
          <p:cNvSpPr>
            <a:spLocks noGrp="1"/>
          </p:cNvSpPr>
          <p:nvPr>
            <p:ph type="body" idx="1"/>
          </p:nvPr>
        </p:nvSpPr>
        <p:spPr>
          <a:xfrm>
            <a:off x="368299" y="1440000"/>
            <a:ext cx="11452225" cy="486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211951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sldNum="0"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1800" kern="1200">
          <a:solidFill>
            <a:schemeClr val="tx1">
              <a:lumMod val="65000"/>
              <a:lumOff val="35000"/>
            </a:schemeClr>
          </a:solidFill>
          <a:latin typeface="+mn-lt"/>
          <a:ea typeface="+mn-ea"/>
          <a:cs typeface="+mn-cs"/>
        </a:defRPr>
      </a:lvl1pPr>
      <a:lvl2pPr marL="536575" indent="-263525" algn="l" defTabSz="914400" rtl="0" eaLnBrk="1" latinLnBrk="0" hangingPunct="1">
        <a:lnSpc>
          <a:spcPct val="100000"/>
        </a:lnSpc>
        <a:spcBef>
          <a:spcPts val="500"/>
        </a:spcBef>
        <a:buClr>
          <a:schemeClr val="bg2"/>
        </a:buClr>
        <a:buFont typeface="Calibri" panose="020F0502020204030204" pitchFamily="34" charset="0"/>
        <a:buChar char="–"/>
        <a:defRPr sz="1800" kern="1200">
          <a:solidFill>
            <a:schemeClr val="tx1">
              <a:lumMod val="65000"/>
              <a:lumOff val="35000"/>
            </a:schemeClr>
          </a:solidFill>
          <a:latin typeface="+mn-lt"/>
          <a:ea typeface="+mn-ea"/>
          <a:cs typeface="+mn-cs"/>
        </a:defRPr>
      </a:lvl2pPr>
      <a:lvl3pPr marL="820738" indent="-265113"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74738" indent="-263525" algn="l" defTabSz="914400" rtl="0" eaLnBrk="1" latinLnBrk="0" hangingPunct="1">
        <a:lnSpc>
          <a:spcPct val="100000"/>
        </a:lnSpc>
        <a:spcBef>
          <a:spcPts val="500"/>
        </a:spcBef>
        <a:buClr>
          <a:schemeClr val="bg2"/>
        </a:buClr>
        <a:buFont typeface="Calibri" panose="020F0502020204030204" pitchFamily="34" charset="0"/>
        <a:buChar char="–"/>
        <a:defRPr sz="1800" kern="1200">
          <a:solidFill>
            <a:schemeClr val="tx1">
              <a:lumMod val="65000"/>
              <a:lumOff val="35000"/>
            </a:schemeClr>
          </a:solidFill>
          <a:latin typeface="+mn-lt"/>
          <a:ea typeface="+mn-ea"/>
          <a:cs typeface="+mn-cs"/>
        </a:defRPr>
      </a:lvl4pPr>
      <a:lvl5pPr marL="1263650" indent="-179388"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30">
          <p15:clr>
            <a:srgbClr val="F26B43"/>
          </p15:clr>
        </p15:guide>
        <p15:guide id="4" pos="7450">
          <p15:clr>
            <a:srgbClr val="F26B43"/>
          </p15:clr>
        </p15:guide>
        <p15:guide id="5" orient="horz" pos="3904">
          <p15:clr>
            <a:srgbClr val="F26B43"/>
          </p15:clr>
        </p15:guide>
        <p15:guide id="6" orient="horz" pos="833">
          <p15:clr>
            <a:srgbClr val="F26B43"/>
          </p15:clr>
        </p15:guide>
        <p15:guide id="7" orient="horz" pos="97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926DA3E-043C-4DD3-ABAD-A48AFB3B8B70}"/>
              </a:ext>
            </a:extLst>
          </p:cNvPr>
          <p:cNvGrpSpPr/>
          <p:nvPr userDrawn="1"/>
        </p:nvGrpSpPr>
        <p:grpSpPr>
          <a:xfrm>
            <a:off x="-9371" y="1116451"/>
            <a:ext cx="12201600" cy="5080272"/>
            <a:chOff x="-7028" y="837338"/>
            <a:chExt cx="9144000" cy="3810204"/>
          </a:xfrm>
        </p:grpSpPr>
        <p:cxnSp>
          <p:nvCxnSpPr>
            <p:cNvPr id="7" name="Straight Connector 6">
              <a:extLst>
                <a:ext uri="{FF2B5EF4-FFF2-40B4-BE49-F238E27FC236}">
                  <a16:creationId xmlns:a16="http://schemas.microsoft.com/office/drawing/2014/main" id="{4BDEDB75-D12E-4267-98BB-AE15520A5678}"/>
                </a:ext>
              </a:extLst>
            </p:cNvPr>
            <p:cNvCxnSpPr>
              <a:cxnSpLocks/>
            </p:cNvCxnSpPr>
            <p:nvPr userDrawn="1"/>
          </p:nvCxnSpPr>
          <p:spPr>
            <a:xfrm>
              <a:off x="-7028" y="837338"/>
              <a:ext cx="9144000" cy="0"/>
            </a:xfrm>
            <a:prstGeom prst="line">
              <a:avLst/>
            </a:prstGeom>
            <a:ln w="38100">
              <a:solidFill>
                <a:srgbClr val="76004B"/>
              </a:solidFill>
            </a:ln>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44561A9E-1AB1-4E0D-83C9-FF759ECA94CD}"/>
                </a:ext>
              </a:extLst>
            </p:cNvPr>
            <p:cNvCxnSpPr>
              <a:cxnSpLocks/>
            </p:cNvCxnSpPr>
            <p:nvPr userDrawn="1"/>
          </p:nvCxnSpPr>
          <p:spPr>
            <a:xfrm>
              <a:off x="-7028" y="4647542"/>
              <a:ext cx="9144000" cy="0"/>
            </a:xfrm>
            <a:prstGeom prst="line">
              <a:avLst/>
            </a:prstGeom>
            <a:ln w="12700">
              <a:solidFill>
                <a:srgbClr val="76004B"/>
              </a:solidFill>
            </a:ln>
          </p:spPr>
          <p:style>
            <a:lnRef idx="1">
              <a:schemeClr val="accent6"/>
            </a:lnRef>
            <a:fillRef idx="0">
              <a:schemeClr val="accent6"/>
            </a:fillRef>
            <a:effectRef idx="0">
              <a:schemeClr val="accent6"/>
            </a:effectRef>
            <a:fontRef idx="minor">
              <a:schemeClr val="tx1"/>
            </a:fontRef>
          </p:style>
        </p:cxnSp>
      </p:grpSp>
      <p:sp>
        <p:nvSpPr>
          <p:cNvPr id="1027" name="Title Placeholder 1"/>
          <p:cNvSpPr>
            <a:spLocks noGrp="1"/>
          </p:cNvSpPr>
          <p:nvPr>
            <p:ph type="title"/>
          </p:nvPr>
        </p:nvSpPr>
        <p:spPr bwMode="auto">
          <a:xfrm>
            <a:off x="648000" y="120000"/>
            <a:ext cx="10896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1028" name="Text Placeholder 2"/>
          <p:cNvSpPr>
            <a:spLocks noGrp="1"/>
          </p:cNvSpPr>
          <p:nvPr>
            <p:ph type="body" idx="1"/>
          </p:nvPr>
        </p:nvSpPr>
        <p:spPr bwMode="auto">
          <a:xfrm>
            <a:off x="648000" y="1392000"/>
            <a:ext cx="10896000" cy="41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Slide Number Placeholder 3">
            <a:extLst>
              <a:ext uri="{FF2B5EF4-FFF2-40B4-BE49-F238E27FC236}">
                <a16:creationId xmlns:a16="http://schemas.microsoft.com/office/drawing/2014/main" id="{E2D6E4F6-5951-4068-82DC-C3054B2A6EAC}"/>
              </a:ext>
            </a:extLst>
          </p:cNvPr>
          <p:cNvSpPr>
            <a:spLocks noGrp="1"/>
          </p:cNvSpPr>
          <p:nvPr>
            <p:ph type="sldNum" sz="quarter" idx="4"/>
          </p:nvPr>
        </p:nvSpPr>
        <p:spPr>
          <a:xfrm>
            <a:off x="11064000" y="5832000"/>
            <a:ext cx="480000" cy="307200"/>
          </a:xfrm>
          <a:prstGeom prst="rect">
            <a:avLst/>
          </a:prstGeom>
        </p:spPr>
        <p:txBody>
          <a:bodyPr vert="horz" lIns="0" tIns="0" rIns="0" bIns="0" rtlCol="0" anchor="ctr"/>
          <a:lstStyle>
            <a:lvl1pPr algn="r">
              <a:defRPr sz="1000">
                <a:solidFill>
                  <a:schemeClr val="tx1"/>
                </a:solidFill>
                <a:latin typeface="+mn-lt"/>
              </a:defRPr>
            </a:lvl1pPr>
          </a:lstStyle>
          <a:p>
            <a:fld id="{ED7229DA-03BF-4D91-91EF-BCAB25689503}" type="slidenum">
              <a:rPr lang="en-GB" smtClean="0"/>
              <a:pPr/>
              <a:t>‹#›</a:t>
            </a:fld>
            <a:endParaRPr lang="en-GB"/>
          </a:p>
        </p:txBody>
      </p:sp>
      <p:pic>
        <p:nvPicPr>
          <p:cNvPr id="9" name="Picture 8" descr="A picture containing clock, drawing&#10;&#10;Description automatically generated">
            <a:extLst>
              <a:ext uri="{FF2B5EF4-FFF2-40B4-BE49-F238E27FC236}">
                <a16:creationId xmlns:a16="http://schemas.microsoft.com/office/drawing/2014/main" id="{D9E0FDA4-64FF-48E9-AC39-6CAAB1A2FEC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50188" y="6370064"/>
            <a:ext cx="1331613" cy="383805"/>
          </a:xfrm>
          <a:prstGeom prst="rect">
            <a:avLst/>
          </a:prstGeom>
        </p:spPr>
      </p:pic>
    </p:spTree>
    <p:extLst>
      <p:ext uri="{BB962C8B-B14F-4D97-AF65-F5344CB8AC3E}">
        <p14:creationId xmlns:p14="http://schemas.microsoft.com/office/powerpoint/2010/main" val="238019124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2" r:id="rId4"/>
  </p:sldLayoutIdLst>
  <p:transition spd="med"/>
  <p:hf sldNum="0" hdr="0" dt="0"/>
  <p:txStyles>
    <p:titleStyle>
      <a:lvl1pPr algn="l" defTabSz="1216994" rtl="0" eaLnBrk="0" fontAlgn="base" hangingPunct="0">
        <a:lnSpc>
          <a:spcPct val="90000"/>
        </a:lnSpc>
        <a:spcBef>
          <a:spcPct val="0"/>
        </a:spcBef>
        <a:spcAft>
          <a:spcPct val="0"/>
        </a:spcAft>
        <a:defRPr lang="en-GB" sz="3700" kern="1200" dirty="0">
          <a:solidFill>
            <a:srgbClr val="76004B"/>
          </a:solidFill>
          <a:latin typeface="+mj-lt"/>
          <a:ea typeface="+mj-ea"/>
          <a:cs typeface="+mj-cs"/>
        </a:defRPr>
      </a:lvl1pPr>
      <a:lvl2pPr algn="l" defTabSz="1216994" rtl="0" eaLnBrk="0" fontAlgn="base" hangingPunct="0">
        <a:spcBef>
          <a:spcPct val="0"/>
        </a:spcBef>
        <a:spcAft>
          <a:spcPct val="0"/>
        </a:spcAft>
        <a:defRPr sz="3733">
          <a:solidFill>
            <a:srgbClr val="76004B"/>
          </a:solidFill>
          <a:latin typeface="Calibri" pitchFamily="34" charset="0"/>
        </a:defRPr>
      </a:lvl2pPr>
      <a:lvl3pPr algn="l" defTabSz="1216994" rtl="0" eaLnBrk="0" fontAlgn="base" hangingPunct="0">
        <a:spcBef>
          <a:spcPct val="0"/>
        </a:spcBef>
        <a:spcAft>
          <a:spcPct val="0"/>
        </a:spcAft>
        <a:defRPr sz="3733">
          <a:solidFill>
            <a:srgbClr val="76004B"/>
          </a:solidFill>
          <a:latin typeface="Calibri" pitchFamily="34" charset="0"/>
        </a:defRPr>
      </a:lvl3pPr>
      <a:lvl4pPr algn="l" defTabSz="1216994" rtl="0" eaLnBrk="0" fontAlgn="base" hangingPunct="0">
        <a:spcBef>
          <a:spcPct val="0"/>
        </a:spcBef>
        <a:spcAft>
          <a:spcPct val="0"/>
        </a:spcAft>
        <a:defRPr sz="3733">
          <a:solidFill>
            <a:srgbClr val="76004B"/>
          </a:solidFill>
          <a:latin typeface="Calibri" pitchFamily="34" charset="0"/>
        </a:defRPr>
      </a:lvl4pPr>
      <a:lvl5pPr algn="l" defTabSz="1216994" rtl="0" eaLnBrk="0" fontAlgn="base" hangingPunct="0">
        <a:spcBef>
          <a:spcPct val="0"/>
        </a:spcBef>
        <a:spcAft>
          <a:spcPct val="0"/>
        </a:spcAft>
        <a:defRPr sz="3733">
          <a:solidFill>
            <a:srgbClr val="76004B"/>
          </a:solidFill>
          <a:latin typeface="Calibri" pitchFamily="34" charset="0"/>
        </a:defRPr>
      </a:lvl5pPr>
      <a:lvl6pPr marL="457167" algn="l" defTabSz="1217522" rtl="0" fontAlgn="base">
        <a:spcBef>
          <a:spcPct val="0"/>
        </a:spcBef>
        <a:spcAft>
          <a:spcPct val="0"/>
        </a:spcAft>
        <a:defRPr sz="3733">
          <a:solidFill>
            <a:srgbClr val="76004B"/>
          </a:solidFill>
          <a:latin typeface="Calibri" pitchFamily="34" charset="0"/>
        </a:defRPr>
      </a:lvl6pPr>
      <a:lvl7pPr marL="914332" algn="l" defTabSz="1217522" rtl="0" fontAlgn="base">
        <a:spcBef>
          <a:spcPct val="0"/>
        </a:spcBef>
        <a:spcAft>
          <a:spcPct val="0"/>
        </a:spcAft>
        <a:defRPr sz="3733">
          <a:solidFill>
            <a:srgbClr val="76004B"/>
          </a:solidFill>
          <a:latin typeface="Calibri" pitchFamily="34" charset="0"/>
        </a:defRPr>
      </a:lvl7pPr>
      <a:lvl8pPr marL="1371498" algn="l" defTabSz="1217522" rtl="0" fontAlgn="base">
        <a:spcBef>
          <a:spcPct val="0"/>
        </a:spcBef>
        <a:spcAft>
          <a:spcPct val="0"/>
        </a:spcAft>
        <a:defRPr sz="3733">
          <a:solidFill>
            <a:srgbClr val="76004B"/>
          </a:solidFill>
          <a:latin typeface="Calibri" pitchFamily="34" charset="0"/>
        </a:defRPr>
      </a:lvl8pPr>
      <a:lvl9pPr marL="1828664" algn="l" defTabSz="1217522" rtl="0" fontAlgn="base">
        <a:spcBef>
          <a:spcPct val="0"/>
        </a:spcBef>
        <a:spcAft>
          <a:spcPct val="0"/>
        </a:spcAft>
        <a:defRPr sz="3733">
          <a:solidFill>
            <a:srgbClr val="76004B"/>
          </a:solidFill>
          <a:latin typeface="Calibri" pitchFamily="34" charset="0"/>
        </a:defRPr>
      </a:lvl9pPr>
    </p:titleStyle>
    <p:bodyStyle>
      <a:lvl1pPr marL="455051" indent="-455051" algn="l" defTabSz="1216994" rtl="0" eaLnBrk="0" fontAlgn="base" hangingPunct="0">
        <a:spcBef>
          <a:spcPct val="20000"/>
        </a:spcBef>
        <a:spcAft>
          <a:spcPct val="0"/>
        </a:spcAft>
        <a:buClr>
          <a:srgbClr val="F26A38"/>
        </a:buClr>
        <a:buSzPct val="80000"/>
        <a:buFont typeface="Wingdings 3" pitchFamily="18" charset="2"/>
        <a:buChar char="u"/>
        <a:defRPr sz="2600" kern="1200">
          <a:solidFill>
            <a:schemeClr val="tx1"/>
          </a:solidFill>
          <a:latin typeface="+mn-lt"/>
          <a:ea typeface="+mn-ea"/>
          <a:cs typeface="+mn-cs"/>
        </a:defRPr>
      </a:lvl1pPr>
      <a:lvl2pPr marL="988410" indent="-378856" algn="l" defTabSz="1216994" rtl="0" eaLnBrk="0" fontAlgn="base" hangingPunct="0">
        <a:spcBef>
          <a:spcPct val="20000"/>
        </a:spcBef>
        <a:spcAft>
          <a:spcPct val="0"/>
        </a:spcAft>
        <a:buClr>
          <a:srgbClr val="76004B"/>
        </a:buClr>
        <a:buSzPct val="80000"/>
        <a:buFont typeface="Arial" charset="0"/>
        <a:buChar char="–"/>
        <a:defRPr sz="2400" kern="1200">
          <a:solidFill>
            <a:schemeClr val="tx1"/>
          </a:solidFill>
          <a:latin typeface="+mn-lt"/>
          <a:ea typeface="+mn-ea"/>
          <a:cs typeface="+mn-cs"/>
        </a:defRPr>
      </a:lvl2pPr>
      <a:lvl3pPr marL="1521771" indent="-302660" algn="l" defTabSz="1216994" rtl="0" eaLnBrk="0" fontAlgn="base" hangingPunct="0">
        <a:spcBef>
          <a:spcPct val="20000"/>
        </a:spcBef>
        <a:spcAft>
          <a:spcPct val="0"/>
        </a:spcAft>
        <a:buClr>
          <a:srgbClr val="76004B"/>
        </a:buClr>
        <a:buSzPct val="80000"/>
        <a:buFont typeface="Arial" charset="0"/>
        <a:buChar char="•"/>
        <a:defRPr sz="2400" kern="1200">
          <a:solidFill>
            <a:schemeClr val="tx1"/>
          </a:solidFill>
          <a:latin typeface="+mn-lt"/>
          <a:ea typeface="+mn-ea"/>
          <a:cs typeface="+mn-cs"/>
        </a:defRPr>
      </a:lvl3pPr>
      <a:lvl4pPr marL="2129207" indent="-302660" algn="l" defTabSz="1216994" rtl="0" eaLnBrk="0" fontAlgn="base" hangingPunct="0">
        <a:spcBef>
          <a:spcPct val="20000"/>
        </a:spcBef>
        <a:spcAft>
          <a:spcPct val="0"/>
        </a:spcAft>
        <a:buClr>
          <a:srgbClr val="76004B"/>
        </a:buClr>
        <a:buSzPct val="80000"/>
        <a:buFont typeface="Arial" charset="0"/>
        <a:buChar char="–"/>
        <a:defRPr sz="2400" kern="1200">
          <a:solidFill>
            <a:schemeClr val="tx1"/>
          </a:solidFill>
          <a:latin typeface="+mn-lt"/>
          <a:ea typeface="+mn-ea"/>
          <a:cs typeface="+mn-cs"/>
        </a:defRPr>
      </a:lvl4pPr>
      <a:lvl5pPr marL="2738762" indent="-302660" algn="l" defTabSz="1216994" rtl="0" eaLnBrk="0" fontAlgn="base" hangingPunct="0">
        <a:spcBef>
          <a:spcPct val="20000"/>
        </a:spcBef>
        <a:spcAft>
          <a:spcPct val="0"/>
        </a:spcAft>
        <a:buClr>
          <a:srgbClr val="76004B"/>
        </a:buClr>
        <a:buSzPct val="80000"/>
        <a:buFont typeface="Arial" charset="0"/>
        <a:buChar char="»"/>
        <a:defRPr sz="2400" kern="1200">
          <a:solidFill>
            <a:schemeClr val="tx1"/>
          </a:solidFill>
          <a:latin typeface="+mn-lt"/>
          <a:ea typeface="+mn-ea"/>
          <a:cs typeface="+mn-cs"/>
        </a:defRPr>
      </a:lvl5pPr>
      <a:lvl6pPr marL="3349272" indent="-304464" algn="l" defTabSz="12179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8256" indent="-304464" algn="l" defTabSz="12179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7212" indent="-304464" algn="l" defTabSz="12179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6168" indent="-304464" algn="l" defTabSz="12179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7940" rtl="0" eaLnBrk="1" latinLnBrk="0" hangingPunct="1">
        <a:defRPr sz="2400" kern="1200">
          <a:solidFill>
            <a:schemeClr val="tx1"/>
          </a:solidFill>
          <a:latin typeface="+mn-lt"/>
          <a:ea typeface="+mn-ea"/>
          <a:cs typeface="+mn-cs"/>
        </a:defRPr>
      </a:lvl1pPr>
      <a:lvl2pPr marL="608931" algn="l" defTabSz="1217940" rtl="0" eaLnBrk="1" latinLnBrk="0" hangingPunct="1">
        <a:defRPr sz="2400" kern="1200">
          <a:solidFill>
            <a:schemeClr val="tx1"/>
          </a:solidFill>
          <a:latin typeface="+mn-lt"/>
          <a:ea typeface="+mn-ea"/>
          <a:cs typeface="+mn-cs"/>
        </a:defRPr>
      </a:lvl2pPr>
      <a:lvl3pPr marL="1217940" algn="l" defTabSz="1217940" rtl="0" eaLnBrk="1" latinLnBrk="0" hangingPunct="1">
        <a:defRPr sz="2400" kern="1200">
          <a:solidFill>
            <a:schemeClr val="tx1"/>
          </a:solidFill>
          <a:latin typeface="+mn-lt"/>
          <a:ea typeface="+mn-ea"/>
          <a:cs typeface="+mn-cs"/>
        </a:defRPr>
      </a:lvl3pPr>
      <a:lvl4pPr marL="1826896" algn="l" defTabSz="1217940" rtl="0" eaLnBrk="1" latinLnBrk="0" hangingPunct="1">
        <a:defRPr sz="2400" kern="1200">
          <a:solidFill>
            <a:schemeClr val="tx1"/>
          </a:solidFill>
          <a:latin typeface="+mn-lt"/>
          <a:ea typeface="+mn-ea"/>
          <a:cs typeface="+mn-cs"/>
        </a:defRPr>
      </a:lvl4pPr>
      <a:lvl5pPr marL="2435878" algn="l" defTabSz="1217940" rtl="0" eaLnBrk="1" latinLnBrk="0" hangingPunct="1">
        <a:defRPr sz="2400" kern="1200">
          <a:solidFill>
            <a:schemeClr val="tx1"/>
          </a:solidFill>
          <a:latin typeface="+mn-lt"/>
          <a:ea typeface="+mn-ea"/>
          <a:cs typeface="+mn-cs"/>
        </a:defRPr>
      </a:lvl5pPr>
      <a:lvl6pPr marL="3044808" algn="l" defTabSz="1217940" rtl="0" eaLnBrk="1" latinLnBrk="0" hangingPunct="1">
        <a:defRPr sz="2400" kern="1200">
          <a:solidFill>
            <a:schemeClr val="tx1"/>
          </a:solidFill>
          <a:latin typeface="+mn-lt"/>
          <a:ea typeface="+mn-ea"/>
          <a:cs typeface="+mn-cs"/>
        </a:defRPr>
      </a:lvl6pPr>
      <a:lvl7pPr marL="3653739" algn="l" defTabSz="1217940" rtl="0" eaLnBrk="1" latinLnBrk="0" hangingPunct="1">
        <a:defRPr sz="2400" kern="1200">
          <a:solidFill>
            <a:schemeClr val="tx1"/>
          </a:solidFill>
          <a:latin typeface="+mn-lt"/>
          <a:ea typeface="+mn-ea"/>
          <a:cs typeface="+mn-cs"/>
        </a:defRPr>
      </a:lvl7pPr>
      <a:lvl8pPr marL="4262720" algn="l" defTabSz="1217940" rtl="0" eaLnBrk="1" latinLnBrk="0" hangingPunct="1">
        <a:defRPr sz="2400" kern="1200">
          <a:solidFill>
            <a:schemeClr val="tx1"/>
          </a:solidFill>
          <a:latin typeface="+mn-lt"/>
          <a:ea typeface="+mn-ea"/>
          <a:cs typeface="+mn-cs"/>
        </a:defRPr>
      </a:lvl8pPr>
      <a:lvl9pPr marL="4871685" algn="l" defTabSz="12179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6" orient="horz" pos="35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4580" name="Text Placeholder 2"/>
          <p:cNvSpPr>
            <a:spLocks noGrp="1"/>
          </p:cNvSpPr>
          <p:nvPr>
            <p:ph type="body" idx="1"/>
          </p:nvPr>
        </p:nvSpPr>
        <p:spPr bwMode="auto">
          <a:xfrm>
            <a:off x="514351" y="1143005"/>
            <a:ext cx="11040533" cy="480842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579" name="Title Placeholder 1"/>
          <p:cNvSpPr>
            <a:spLocks noGrp="1"/>
          </p:cNvSpPr>
          <p:nvPr>
            <p:ph type="title"/>
          </p:nvPr>
        </p:nvSpPr>
        <p:spPr bwMode="auto">
          <a:xfrm>
            <a:off x="514351" y="2"/>
            <a:ext cx="11040533" cy="857251"/>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a:t>Click to edit Master title style</a:t>
            </a:r>
            <a:endParaRPr lang="en-GB"/>
          </a:p>
        </p:txBody>
      </p:sp>
      <p:sp>
        <p:nvSpPr>
          <p:cNvPr id="5" name="TextBox 2"/>
          <p:cNvSpPr txBox="1">
            <a:spLocks noChangeArrowheads="1"/>
          </p:cNvSpPr>
          <p:nvPr/>
        </p:nvSpPr>
        <p:spPr bwMode="auto">
          <a:xfrm>
            <a:off x="0" y="6486179"/>
            <a:ext cx="3649133" cy="338550"/>
          </a:xfrm>
          <a:prstGeom prst="rect">
            <a:avLst/>
          </a:prstGeom>
          <a:noFill/>
          <a:ln w="9525">
            <a:noFill/>
            <a:miter lim="800000"/>
            <a:headEnd/>
            <a:tailEnd/>
          </a:ln>
        </p:spPr>
        <p:txBody>
          <a:bodyPr lIns="91420" tIns="45718" rIns="91420" bIns="45718">
            <a:spAutoFit/>
          </a:bodyPr>
          <a:lstStyle/>
          <a:p>
            <a:pPr>
              <a:defRPr/>
            </a:pPr>
            <a:r>
              <a:rPr lang="en-GB" sz="800">
                <a:solidFill>
                  <a:schemeClr val="bg1"/>
                </a:solidFill>
                <a:latin typeface="Calibri" pitchFamily="34" charset="0"/>
                <a:ea typeface="Geneva"/>
                <a:cs typeface="Geneva"/>
              </a:rPr>
              <a:t>PP-ELI-GBR-6532</a:t>
            </a:r>
          </a:p>
          <a:p>
            <a:pPr>
              <a:defRPr/>
            </a:pPr>
            <a:r>
              <a:rPr lang="en-GB" sz="800">
                <a:solidFill>
                  <a:schemeClr val="bg1"/>
                </a:solidFill>
                <a:latin typeface="Calibri" pitchFamily="34" charset="0"/>
                <a:ea typeface="Geneva"/>
                <a:cs typeface="Geneva"/>
              </a:rPr>
              <a:t>Date of preparation:</a:t>
            </a:r>
            <a:r>
              <a:rPr lang="en-GB" sz="800" baseline="0">
                <a:solidFill>
                  <a:schemeClr val="bg1"/>
                </a:solidFill>
                <a:latin typeface="Calibri" pitchFamily="34" charset="0"/>
                <a:ea typeface="Geneva"/>
                <a:cs typeface="Geneva"/>
              </a:rPr>
              <a:t> May 2020</a:t>
            </a:r>
            <a:endParaRPr lang="en-GB" sz="800">
              <a:solidFill>
                <a:schemeClr val="bg1"/>
              </a:solidFill>
              <a:latin typeface="Calibri" pitchFamily="34" charset="0"/>
              <a:ea typeface="Geneva"/>
              <a:cs typeface="Geneva"/>
            </a:endParaRPr>
          </a:p>
        </p:txBody>
      </p:sp>
    </p:spTree>
    <p:extLst>
      <p:ext uri="{BB962C8B-B14F-4D97-AF65-F5344CB8AC3E}">
        <p14:creationId xmlns:p14="http://schemas.microsoft.com/office/powerpoint/2010/main" val="153521325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sldNum="0" hdr="0" dt="0"/>
  <p:txStyles>
    <p:titleStyle>
      <a:lvl1pPr algn="l" rtl="0" eaLnBrk="1" fontAlgn="base" hangingPunct="1">
        <a:spcBef>
          <a:spcPct val="0"/>
        </a:spcBef>
        <a:spcAft>
          <a:spcPct val="0"/>
        </a:spcAft>
        <a:defRPr lang="en-GB" sz="2800" b="0" i="0" kern="1200" dirty="0">
          <a:solidFill>
            <a:srgbClr val="1F497D"/>
          </a:solidFill>
          <a:latin typeface="+mj-lt"/>
          <a:ea typeface="+mj-ea"/>
          <a:cs typeface="FS Joey Medium"/>
        </a:defRPr>
      </a:lvl1pPr>
      <a:lvl2pPr algn="l" rtl="0" eaLnBrk="1" fontAlgn="base" hangingPunct="1">
        <a:spcBef>
          <a:spcPct val="0"/>
        </a:spcBef>
        <a:spcAft>
          <a:spcPct val="0"/>
        </a:spcAft>
        <a:defRPr sz="2800">
          <a:solidFill>
            <a:srgbClr val="76004B"/>
          </a:solidFill>
          <a:latin typeface="Calibri" pitchFamily="34" charset="0"/>
        </a:defRPr>
      </a:lvl2pPr>
      <a:lvl3pPr algn="l" rtl="0" eaLnBrk="1" fontAlgn="base" hangingPunct="1">
        <a:spcBef>
          <a:spcPct val="0"/>
        </a:spcBef>
        <a:spcAft>
          <a:spcPct val="0"/>
        </a:spcAft>
        <a:defRPr sz="2800">
          <a:solidFill>
            <a:srgbClr val="76004B"/>
          </a:solidFill>
          <a:latin typeface="Calibri" pitchFamily="34" charset="0"/>
        </a:defRPr>
      </a:lvl3pPr>
      <a:lvl4pPr algn="l" rtl="0" eaLnBrk="1" fontAlgn="base" hangingPunct="1">
        <a:spcBef>
          <a:spcPct val="0"/>
        </a:spcBef>
        <a:spcAft>
          <a:spcPct val="0"/>
        </a:spcAft>
        <a:defRPr sz="2800">
          <a:solidFill>
            <a:srgbClr val="76004B"/>
          </a:solidFill>
          <a:latin typeface="Calibri" pitchFamily="34" charset="0"/>
        </a:defRPr>
      </a:lvl4pPr>
      <a:lvl5pPr algn="l" rtl="0" eaLnBrk="1" fontAlgn="base" hangingPunct="1">
        <a:spcBef>
          <a:spcPct val="0"/>
        </a:spcBef>
        <a:spcAft>
          <a:spcPct val="0"/>
        </a:spcAft>
        <a:defRPr sz="2800">
          <a:solidFill>
            <a:srgbClr val="76004B"/>
          </a:solidFill>
          <a:latin typeface="Calibri" pitchFamily="34" charset="0"/>
        </a:defRPr>
      </a:lvl5pPr>
      <a:lvl6pPr marL="457150" algn="l" rtl="0" eaLnBrk="1" fontAlgn="base" hangingPunct="1">
        <a:spcBef>
          <a:spcPct val="0"/>
        </a:spcBef>
        <a:spcAft>
          <a:spcPct val="0"/>
        </a:spcAft>
        <a:defRPr sz="2800">
          <a:solidFill>
            <a:srgbClr val="76004B"/>
          </a:solidFill>
          <a:latin typeface="Calibri" pitchFamily="34" charset="0"/>
        </a:defRPr>
      </a:lvl6pPr>
      <a:lvl7pPr marL="914301" algn="l" rtl="0" eaLnBrk="1" fontAlgn="base" hangingPunct="1">
        <a:spcBef>
          <a:spcPct val="0"/>
        </a:spcBef>
        <a:spcAft>
          <a:spcPct val="0"/>
        </a:spcAft>
        <a:defRPr sz="2800">
          <a:solidFill>
            <a:srgbClr val="76004B"/>
          </a:solidFill>
          <a:latin typeface="Calibri" pitchFamily="34" charset="0"/>
        </a:defRPr>
      </a:lvl7pPr>
      <a:lvl8pPr marL="1371450" algn="l" rtl="0" eaLnBrk="1" fontAlgn="base" hangingPunct="1">
        <a:spcBef>
          <a:spcPct val="0"/>
        </a:spcBef>
        <a:spcAft>
          <a:spcPct val="0"/>
        </a:spcAft>
        <a:defRPr sz="2800">
          <a:solidFill>
            <a:srgbClr val="76004B"/>
          </a:solidFill>
          <a:latin typeface="Calibri" pitchFamily="34" charset="0"/>
        </a:defRPr>
      </a:lvl8pPr>
      <a:lvl9pPr marL="1828601" algn="l" rtl="0" eaLnBrk="1" fontAlgn="base" hangingPunct="1">
        <a:spcBef>
          <a:spcPct val="0"/>
        </a:spcBef>
        <a:spcAft>
          <a:spcPct val="0"/>
        </a:spcAft>
        <a:defRPr sz="2800">
          <a:solidFill>
            <a:srgbClr val="76004B"/>
          </a:solidFill>
          <a:latin typeface="Calibri" pitchFamily="34" charset="0"/>
        </a:defRPr>
      </a:lvl9pPr>
    </p:titleStyle>
    <p:bodyStyle>
      <a:lvl1pPr marL="342863" indent="-342863" algn="l" rtl="0" eaLnBrk="1" fontAlgn="base" hangingPunct="1">
        <a:spcBef>
          <a:spcPct val="20000"/>
        </a:spcBef>
        <a:spcAft>
          <a:spcPct val="0"/>
        </a:spcAft>
        <a:buClr>
          <a:srgbClr val="344D82"/>
        </a:buClr>
        <a:buSzPct val="60000"/>
        <a:buFont typeface="Wingdings 3" pitchFamily="18" charset="2"/>
        <a:buChar char="u"/>
        <a:defRPr sz="2200" b="0" i="0" kern="1200">
          <a:solidFill>
            <a:schemeClr val="tx1"/>
          </a:solidFill>
          <a:latin typeface="+mn-lt"/>
          <a:ea typeface="+mn-ea"/>
          <a:cs typeface="FS Joey"/>
        </a:defRPr>
      </a:lvl1pPr>
      <a:lvl2pPr marL="742869" indent="-285719" algn="l" rtl="0" eaLnBrk="1" fontAlgn="base" hangingPunct="1">
        <a:spcBef>
          <a:spcPct val="20000"/>
        </a:spcBef>
        <a:spcAft>
          <a:spcPct val="0"/>
        </a:spcAft>
        <a:buClr>
          <a:srgbClr val="5A5A59"/>
        </a:buClr>
        <a:buSzPct val="80000"/>
        <a:buFont typeface="Arial" pitchFamily="34" charset="0"/>
        <a:buChar char="–"/>
        <a:defRPr sz="2000" b="0" i="0" kern="1200">
          <a:solidFill>
            <a:schemeClr val="tx1"/>
          </a:solidFill>
          <a:latin typeface="+mn-lt"/>
          <a:ea typeface="+mn-ea"/>
          <a:cs typeface="FS Joey"/>
        </a:defRPr>
      </a:lvl2pPr>
      <a:lvl3pPr marL="1142875" indent="-228575" algn="l" rtl="0" eaLnBrk="1" fontAlgn="base" hangingPunct="1">
        <a:spcBef>
          <a:spcPct val="20000"/>
        </a:spcBef>
        <a:spcAft>
          <a:spcPct val="0"/>
        </a:spcAft>
        <a:buClr>
          <a:srgbClr val="5A5A59"/>
        </a:buClr>
        <a:buSzPct val="80000"/>
        <a:buFont typeface="Arial" pitchFamily="34" charset="0"/>
        <a:buChar char="•"/>
        <a:defRPr sz="2200" b="0" i="0" kern="1200">
          <a:solidFill>
            <a:schemeClr val="tx1"/>
          </a:solidFill>
          <a:latin typeface="+mn-lt"/>
          <a:ea typeface="+mn-ea"/>
          <a:cs typeface="FS Joey"/>
        </a:defRPr>
      </a:lvl3pPr>
      <a:lvl4pPr marL="1600026" indent="-228575" algn="l" rtl="0" eaLnBrk="1" fontAlgn="base" hangingPunct="1">
        <a:spcBef>
          <a:spcPct val="20000"/>
        </a:spcBef>
        <a:spcAft>
          <a:spcPct val="0"/>
        </a:spcAft>
        <a:buClr>
          <a:srgbClr val="5A5A59"/>
        </a:buClr>
        <a:buSzPct val="80000"/>
        <a:buFont typeface="Arial" pitchFamily="34" charset="0"/>
        <a:buChar char="–"/>
        <a:defRPr sz="2000" b="0" i="0" kern="1200">
          <a:solidFill>
            <a:schemeClr val="tx1"/>
          </a:solidFill>
          <a:latin typeface="+mn-lt"/>
          <a:ea typeface="+mn-ea"/>
          <a:cs typeface="FS Joey"/>
        </a:defRPr>
      </a:lvl4pPr>
      <a:lvl5pPr marL="2057176" indent="-228575" algn="l" rtl="0" eaLnBrk="1" fontAlgn="base" hangingPunct="1">
        <a:spcBef>
          <a:spcPct val="20000"/>
        </a:spcBef>
        <a:spcAft>
          <a:spcPct val="0"/>
        </a:spcAft>
        <a:buClr>
          <a:srgbClr val="5A5A59"/>
        </a:buClr>
        <a:buSzPct val="80000"/>
        <a:buFont typeface="Arial" pitchFamily="34" charset="0"/>
        <a:buChar char="»"/>
        <a:defRPr sz="2000" b="0" i="0" kern="1200">
          <a:solidFill>
            <a:schemeClr val="tx1"/>
          </a:solidFill>
          <a:latin typeface="+mn-lt"/>
          <a:ea typeface="+mn-ea"/>
          <a:cs typeface="FS Joey"/>
        </a:defRPr>
      </a:lvl5pPr>
      <a:lvl6pPr marL="2514326" indent="-228575" algn="l" defTabSz="91430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76" indent="-228575" algn="l" defTabSz="91430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27" indent="-228575" algn="l" defTabSz="91430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77" indent="-228575" algn="l" defTabSz="91430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1" rtl="0" eaLnBrk="1" latinLnBrk="0" hangingPunct="1">
        <a:defRPr sz="1800" kern="1200">
          <a:solidFill>
            <a:schemeClr val="tx1"/>
          </a:solidFill>
          <a:latin typeface="+mn-lt"/>
          <a:ea typeface="+mn-ea"/>
          <a:cs typeface="+mn-cs"/>
        </a:defRPr>
      </a:lvl1pPr>
      <a:lvl2pPr marL="457150" algn="l" defTabSz="914301" rtl="0" eaLnBrk="1" latinLnBrk="0" hangingPunct="1">
        <a:defRPr sz="1800" kern="1200">
          <a:solidFill>
            <a:schemeClr val="tx1"/>
          </a:solidFill>
          <a:latin typeface="+mn-lt"/>
          <a:ea typeface="+mn-ea"/>
          <a:cs typeface="+mn-cs"/>
        </a:defRPr>
      </a:lvl2pPr>
      <a:lvl3pPr marL="914301" algn="l" defTabSz="914301" rtl="0" eaLnBrk="1" latinLnBrk="0" hangingPunct="1">
        <a:defRPr sz="1800" kern="1200">
          <a:solidFill>
            <a:schemeClr val="tx1"/>
          </a:solidFill>
          <a:latin typeface="+mn-lt"/>
          <a:ea typeface="+mn-ea"/>
          <a:cs typeface="+mn-cs"/>
        </a:defRPr>
      </a:lvl3pPr>
      <a:lvl4pPr marL="1371450" algn="l" defTabSz="914301" rtl="0" eaLnBrk="1" latinLnBrk="0" hangingPunct="1">
        <a:defRPr sz="1800" kern="1200">
          <a:solidFill>
            <a:schemeClr val="tx1"/>
          </a:solidFill>
          <a:latin typeface="+mn-lt"/>
          <a:ea typeface="+mn-ea"/>
          <a:cs typeface="+mn-cs"/>
        </a:defRPr>
      </a:lvl4pPr>
      <a:lvl5pPr marL="1828601" algn="l" defTabSz="914301" rtl="0" eaLnBrk="1" latinLnBrk="0" hangingPunct="1">
        <a:defRPr sz="1800" kern="1200">
          <a:solidFill>
            <a:schemeClr val="tx1"/>
          </a:solidFill>
          <a:latin typeface="+mn-lt"/>
          <a:ea typeface="+mn-ea"/>
          <a:cs typeface="+mn-cs"/>
        </a:defRPr>
      </a:lvl5pPr>
      <a:lvl6pPr marL="2285751" algn="l" defTabSz="914301" rtl="0" eaLnBrk="1" latinLnBrk="0" hangingPunct="1">
        <a:defRPr sz="1800" kern="1200">
          <a:solidFill>
            <a:schemeClr val="tx1"/>
          </a:solidFill>
          <a:latin typeface="+mn-lt"/>
          <a:ea typeface="+mn-ea"/>
          <a:cs typeface="+mn-cs"/>
        </a:defRPr>
      </a:lvl6pPr>
      <a:lvl7pPr marL="2742902" algn="l" defTabSz="914301" rtl="0" eaLnBrk="1" latinLnBrk="0" hangingPunct="1">
        <a:defRPr sz="1800" kern="1200">
          <a:solidFill>
            <a:schemeClr val="tx1"/>
          </a:solidFill>
          <a:latin typeface="+mn-lt"/>
          <a:ea typeface="+mn-ea"/>
          <a:cs typeface="+mn-cs"/>
        </a:defRPr>
      </a:lvl7pPr>
      <a:lvl8pPr marL="3200051" algn="l" defTabSz="914301" rtl="0" eaLnBrk="1" latinLnBrk="0" hangingPunct="1">
        <a:defRPr sz="1800" kern="1200">
          <a:solidFill>
            <a:schemeClr val="tx1"/>
          </a:solidFill>
          <a:latin typeface="+mn-lt"/>
          <a:ea typeface="+mn-ea"/>
          <a:cs typeface="+mn-cs"/>
        </a:defRPr>
      </a:lvl8pPr>
      <a:lvl9pPr marL="3657202" algn="l" defTabSz="91430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4580" name="Text Placeholder 2"/>
          <p:cNvSpPr>
            <a:spLocks noGrp="1"/>
          </p:cNvSpPr>
          <p:nvPr>
            <p:ph type="body" idx="1"/>
          </p:nvPr>
        </p:nvSpPr>
        <p:spPr bwMode="auto">
          <a:xfrm>
            <a:off x="514351" y="1143005"/>
            <a:ext cx="11040533" cy="480842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579" name="Title Placeholder 1"/>
          <p:cNvSpPr>
            <a:spLocks noGrp="1"/>
          </p:cNvSpPr>
          <p:nvPr>
            <p:ph type="title"/>
          </p:nvPr>
        </p:nvSpPr>
        <p:spPr bwMode="auto">
          <a:xfrm>
            <a:off x="514351" y="2"/>
            <a:ext cx="11040533" cy="857251"/>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a:t>Click to edit Master title style</a:t>
            </a:r>
            <a:endParaRPr lang="en-GB"/>
          </a:p>
        </p:txBody>
      </p:sp>
    </p:spTree>
    <p:extLst>
      <p:ext uri="{BB962C8B-B14F-4D97-AF65-F5344CB8AC3E}">
        <p14:creationId xmlns:p14="http://schemas.microsoft.com/office/powerpoint/2010/main" val="123609705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hf sldNum="0" hdr="0" dt="0"/>
  <p:txStyles>
    <p:titleStyle>
      <a:lvl1pPr algn="l" rtl="0" eaLnBrk="1" fontAlgn="base" hangingPunct="1">
        <a:spcBef>
          <a:spcPct val="0"/>
        </a:spcBef>
        <a:spcAft>
          <a:spcPct val="0"/>
        </a:spcAft>
        <a:defRPr lang="en-GB" sz="2800" b="0" i="0" kern="1200" dirty="0">
          <a:solidFill>
            <a:srgbClr val="1F497D"/>
          </a:solidFill>
          <a:latin typeface="+mj-lt"/>
          <a:ea typeface="+mj-ea"/>
          <a:cs typeface="FS Joey Medium"/>
        </a:defRPr>
      </a:lvl1pPr>
      <a:lvl2pPr algn="l" rtl="0" eaLnBrk="1" fontAlgn="base" hangingPunct="1">
        <a:spcBef>
          <a:spcPct val="0"/>
        </a:spcBef>
        <a:spcAft>
          <a:spcPct val="0"/>
        </a:spcAft>
        <a:defRPr sz="2800">
          <a:solidFill>
            <a:srgbClr val="76004B"/>
          </a:solidFill>
          <a:latin typeface="Calibri" pitchFamily="34" charset="0"/>
        </a:defRPr>
      </a:lvl2pPr>
      <a:lvl3pPr algn="l" rtl="0" eaLnBrk="1" fontAlgn="base" hangingPunct="1">
        <a:spcBef>
          <a:spcPct val="0"/>
        </a:spcBef>
        <a:spcAft>
          <a:spcPct val="0"/>
        </a:spcAft>
        <a:defRPr sz="2800">
          <a:solidFill>
            <a:srgbClr val="76004B"/>
          </a:solidFill>
          <a:latin typeface="Calibri" pitchFamily="34" charset="0"/>
        </a:defRPr>
      </a:lvl3pPr>
      <a:lvl4pPr algn="l" rtl="0" eaLnBrk="1" fontAlgn="base" hangingPunct="1">
        <a:spcBef>
          <a:spcPct val="0"/>
        </a:spcBef>
        <a:spcAft>
          <a:spcPct val="0"/>
        </a:spcAft>
        <a:defRPr sz="2800">
          <a:solidFill>
            <a:srgbClr val="76004B"/>
          </a:solidFill>
          <a:latin typeface="Calibri" pitchFamily="34" charset="0"/>
        </a:defRPr>
      </a:lvl4pPr>
      <a:lvl5pPr algn="l" rtl="0" eaLnBrk="1" fontAlgn="base" hangingPunct="1">
        <a:spcBef>
          <a:spcPct val="0"/>
        </a:spcBef>
        <a:spcAft>
          <a:spcPct val="0"/>
        </a:spcAft>
        <a:defRPr sz="2800">
          <a:solidFill>
            <a:srgbClr val="76004B"/>
          </a:solidFill>
          <a:latin typeface="Calibri" pitchFamily="34" charset="0"/>
        </a:defRPr>
      </a:lvl5pPr>
      <a:lvl6pPr marL="457150" algn="l" rtl="0" eaLnBrk="1" fontAlgn="base" hangingPunct="1">
        <a:spcBef>
          <a:spcPct val="0"/>
        </a:spcBef>
        <a:spcAft>
          <a:spcPct val="0"/>
        </a:spcAft>
        <a:defRPr sz="2800">
          <a:solidFill>
            <a:srgbClr val="76004B"/>
          </a:solidFill>
          <a:latin typeface="Calibri" pitchFamily="34" charset="0"/>
        </a:defRPr>
      </a:lvl6pPr>
      <a:lvl7pPr marL="914301" algn="l" rtl="0" eaLnBrk="1" fontAlgn="base" hangingPunct="1">
        <a:spcBef>
          <a:spcPct val="0"/>
        </a:spcBef>
        <a:spcAft>
          <a:spcPct val="0"/>
        </a:spcAft>
        <a:defRPr sz="2800">
          <a:solidFill>
            <a:srgbClr val="76004B"/>
          </a:solidFill>
          <a:latin typeface="Calibri" pitchFamily="34" charset="0"/>
        </a:defRPr>
      </a:lvl7pPr>
      <a:lvl8pPr marL="1371450" algn="l" rtl="0" eaLnBrk="1" fontAlgn="base" hangingPunct="1">
        <a:spcBef>
          <a:spcPct val="0"/>
        </a:spcBef>
        <a:spcAft>
          <a:spcPct val="0"/>
        </a:spcAft>
        <a:defRPr sz="2800">
          <a:solidFill>
            <a:srgbClr val="76004B"/>
          </a:solidFill>
          <a:latin typeface="Calibri" pitchFamily="34" charset="0"/>
        </a:defRPr>
      </a:lvl8pPr>
      <a:lvl9pPr marL="1828601" algn="l" rtl="0" eaLnBrk="1" fontAlgn="base" hangingPunct="1">
        <a:spcBef>
          <a:spcPct val="0"/>
        </a:spcBef>
        <a:spcAft>
          <a:spcPct val="0"/>
        </a:spcAft>
        <a:defRPr sz="2800">
          <a:solidFill>
            <a:srgbClr val="76004B"/>
          </a:solidFill>
          <a:latin typeface="Calibri" pitchFamily="34" charset="0"/>
        </a:defRPr>
      </a:lvl9pPr>
    </p:titleStyle>
    <p:bodyStyle>
      <a:lvl1pPr marL="342863" indent="-342863" algn="l" rtl="0" eaLnBrk="1" fontAlgn="base" hangingPunct="1">
        <a:spcBef>
          <a:spcPct val="20000"/>
        </a:spcBef>
        <a:spcAft>
          <a:spcPct val="0"/>
        </a:spcAft>
        <a:buClr>
          <a:srgbClr val="344D82"/>
        </a:buClr>
        <a:buSzPct val="60000"/>
        <a:buFont typeface="Wingdings 3" pitchFamily="18" charset="2"/>
        <a:buChar char="u"/>
        <a:defRPr sz="2200" b="0" i="0" kern="1200">
          <a:solidFill>
            <a:schemeClr val="tx1"/>
          </a:solidFill>
          <a:latin typeface="+mn-lt"/>
          <a:ea typeface="+mn-ea"/>
          <a:cs typeface="FS Joey"/>
        </a:defRPr>
      </a:lvl1pPr>
      <a:lvl2pPr marL="742869" indent="-285719" algn="l" rtl="0" eaLnBrk="1" fontAlgn="base" hangingPunct="1">
        <a:spcBef>
          <a:spcPct val="20000"/>
        </a:spcBef>
        <a:spcAft>
          <a:spcPct val="0"/>
        </a:spcAft>
        <a:buClr>
          <a:srgbClr val="5A5A59"/>
        </a:buClr>
        <a:buSzPct val="80000"/>
        <a:buFont typeface="Arial" pitchFamily="34" charset="0"/>
        <a:buChar char="–"/>
        <a:defRPr sz="2000" b="0" i="0" kern="1200">
          <a:solidFill>
            <a:schemeClr val="tx1"/>
          </a:solidFill>
          <a:latin typeface="+mn-lt"/>
          <a:ea typeface="+mn-ea"/>
          <a:cs typeface="FS Joey"/>
        </a:defRPr>
      </a:lvl2pPr>
      <a:lvl3pPr marL="1142875" indent="-228575" algn="l" rtl="0" eaLnBrk="1" fontAlgn="base" hangingPunct="1">
        <a:spcBef>
          <a:spcPct val="20000"/>
        </a:spcBef>
        <a:spcAft>
          <a:spcPct val="0"/>
        </a:spcAft>
        <a:buClr>
          <a:srgbClr val="5A5A59"/>
        </a:buClr>
        <a:buSzPct val="80000"/>
        <a:buFont typeface="Arial" pitchFamily="34" charset="0"/>
        <a:buChar char="•"/>
        <a:defRPr sz="2200" b="0" i="0" kern="1200">
          <a:solidFill>
            <a:schemeClr val="tx1"/>
          </a:solidFill>
          <a:latin typeface="+mn-lt"/>
          <a:ea typeface="+mn-ea"/>
          <a:cs typeface="FS Joey"/>
        </a:defRPr>
      </a:lvl3pPr>
      <a:lvl4pPr marL="1600026" indent="-228575" algn="l" rtl="0" eaLnBrk="1" fontAlgn="base" hangingPunct="1">
        <a:spcBef>
          <a:spcPct val="20000"/>
        </a:spcBef>
        <a:spcAft>
          <a:spcPct val="0"/>
        </a:spcAft>
        <a:buClr>
          <a:srgbClr val="5A5A59"/>
        </a:buClr>
        <a:buSzPct val="80000"/>
        <a:buFont typeface="Arial" pitchFamily="34" charset="0"/>
        <a:buChar char="–"/>
        <a:defRPr sz="2000" b="0" i="0" kern="1200">
          <a:solidFill>
            <a:schemeClr val="tx1"/>
          </a:solidFill>
          <a:latin typeface="+mn-lt"/>
          <a:ea typeface="+mn-ea"/>
          <a:cs typeface="FS Joey"/>
        </a:defRPr>
      </a:lvl4pPr>
      <a:lvl5pPr marL="2057176" indent="-228575" algn="l" rtl="0" eaLnBrk="1" fontAlgn="base" hangingPunct="1">
        <a:spcBef>
          <a:spcPct val="20000"/>
        </a:spcBef>
        <a:spcAft>
          <a:spcPct val="0"/>
        </a:spcAft>
        <a:buClr>
          <a:srgbClr val="5A5A59"/>
        </a:buClr>
        <a:buSzPct val="80000"/>
        <a:buFont typeface="Arial" pitchFamily="34" charset="0"/>
        <a:buChar char="»"/>
        <a:defRPr sz="2000" b="0" i="0" kern="1200">
          <a:solidFill>
            <a:schemeClr val="tx1"/>
          </a:solidFill>
          <a:latin typeface="+mn-lt"/>
          <a:ea typeface="+mn-ea"/>
          <a:cs typeface="FS Joey"/>
        </a:defRPr>
      </a:lvl5pPr>
      <a:lvl6pPr marL="2514326" indent="-228575" algn="l" defTabSz="91430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76" indent="-228575" algn="l" defTabSz="91430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27" indent="-228575" algn="l" defTabSz="91430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77" indent="-228575" algn="l" defTabSz="91430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1" rtl="0" eaLnBrk="1" latinLnBrk="0" hangingPunct="1">
        <a:defRPr sz="1800" kern="1200">
          <a:solidFill>
            <a:schemeClr val="tx1"/>
          </a:solidFill>
          <a:latin typeface="+mn-lt"/>
          <a:ea typeface="+mn-ea"/>
          <a:cs typeface="+mn-cs"/>
        </a:defRPr>
      </a:lvl1pPr>
      <a:lvl2pPr marL="457150" algn="l" defTabSz="914301" rtl="0" eaLnBrk="1" latinLnBrk="0" hangingPunct="1">
        <a:defRPr sz="1800" kern="1200">
          <a:solidFill>
            <a:schemeClr val="tx1"/>
          </a:solidFill>
          <a:latin typeface="+mn-lt"/>
          <a:ea typeface="+mn-ea"/>
          <a:cs typeface="+mn-cs"/>
        </a:defRPr>
      </a:lvl2pPr>
      <a:lvl3pPr marL="914301" algn="l" defTabSz="914301" rtl="0" eaLnBrk="1" latinLnBrk="0" hangingPunct="1">
        <a:defRPr sz="1800" kern="1200">
          <a:solidFill>
            <a:schemeClr val="tx1"/>
          </a:solidFill>
          <a:latin typeface="+mn-lt"/>
          <a:ea typeface="+mn-ea"/>
          <a:cs typeface="+mn-cs"/>
        </a:defRPr>
      </a:lvl3pPr>
      <a:lvl4pPr marL="1371450" algn="l" defTabSz="914301" rtl="0" eaLnBrk="1" latinLnBrk="0" hangingPunct="1">
        <a:defRPr sz="1800" kern="1200">
          <a:solidFill>
            <a:schemeClr val="tx1"/>
          </a:solidFill>
          <a:latin typeface="+mn-lt"/>
          <a:ea typeface="+mn-ea"/>
          <a:cs typeface="+mn-cs"/>
        </a:defRPr>
      </a:lvl4pPr>
      <a:lvl5pPr marL="1828601" algn="l" defTabSz="914301" rtl="0" eaLnBrk="1" latinLnBrk="0" hangingPunct="1">
        <a:defRPr sz="1800" kern="1200">
          <a:solidFill>
            <a:schemeClr val="tx1"/>
          </a:solidFill>
          <a:latin typeface="+mn-lt"/>
          <a:ea typeface="+mn-ea"/>
          <a:cs typeface="+mn-cs"/>
        </a:defRPr>
      </a:lvl5pPr>
      <a:lvl6pPr marL="2285751" algn="l" defTabSz="914301" rtl="0" eaLnBrk="1" latinLnBrk="0" hangingPunct="1">
        <a:defRPr sz="1800" kern="1200">
          <a:solidFill>
            <a:schemeClr val="tx1"/>
          </a:solidFill>
          <a:latin typeface="+mn-lt"/>
          <a:ea typeface="+mn-ea"/>
          <a:cs typeface="+mn-cs"/>
        </a:defRPr>
      </a:lvl6pPr>
      <a:lvl7pPr marL="2742902" algn="l" defTabSz="914301" rtl="0" eaLnBrk="1" latinLnBrk="0" hangingPunct="1">
        <a:defRPr sz="1800" kern="1200">
          <a:solidFill>
            <a:schemeClr val="tx1"/>
          </a:solidFill>
          <a:latin typeface="+mn-lt"/>
          <a:ea typeface="+mn-ea"/>
          <a:cs typeface="+mn-cs"/>
        </a:defRPr>
      </a:lvl7pPr>
      <a:lvl8pPr marL="3200051" algn="l" defTabSz="914301" rtl="0" eaLnBrk="1" latinLnBrk="0" hangingPunct="1">
        <a:defRPr sz="1800" kern="1200">
          <a:solidFill>
            <a:schemeClr val="tx1"/>
          </a:solidFill>
          <a:latin typeface="+mn-lt"/>
          <a:ea typeface="+mn-ea"/>
          <a:cs typeface="+mn-cs"/>
        </a:defRPr>
      </a:lvl8pPr>
      <a:lvl9pPr marL="3657202" algn="l" defTabSz="91430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C6155DC-32C0-4B95-804C-5864A276333C}"/>
              </a:ext>
            </a:extLst>
          </p:cNvPr>
          <p:cNvGraphicFramePr>
            <a:graphicFrameLocks noChangeAspect="1"/>
          </p:cNvGraphicFramePr>
          <p:nvPr userDrawn="1">
            <p:custDataLst>
              <p:tags r:id="rId5"/>
            </p:custDataLst>
            <p:extLst>
              <p:ext uri="{D42A27DB-BD31-4B8C-83A1-F6EECF244321}">
                <p14:modId xmlns:p14="http://schemas.microsoft.com/office/powerpoint/2010/main" val="2877913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32" imgH="533" progId="TCLayout.ActiveDocument.1">
                  <p:embed/>
                </p:oleObj>
              </mc:Choice>
              <mc:Fallback>
                <p:oleObj name="think-cell Slide" r:id="rId6" imgW="532" imgH="533" progId="TCLayout.ActiveDocument.1">
                  <p:embed/>
                  <p:pic>
                    <p:nvPicPr>
                      <p:cNvPr id="5" name="Object 4" hidden="1">
                        <a:extLst>
                          <a:ext uri="{FF2B5EF4-FFF2-40B4-BE49-F238E27FC236}">
                            <a16:creationId xmlns:a16="http://schemas.microsoft.com/office/drawing/2014/main" id="{CC6155DC-32C0-4B95-804C-5864A276333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7C4685F-BF11-4D52-B2FD-3A7C2469BD5D}"/>
              </a:ext>
            </a:extLst>
          </p:cNvPr>
          <p:cNvSpPr>
            <a:spLocks noGrp="1"/>
          </p:cNvSpPr>
          <p:nvPr>
            <p:ph type="title"/>
          </p:nvPr>
        </p:nvSpPr>
        <p:spPr>
          <a:xfrm>
            <a:off x="368299" y="180000"/>
            <a:ext cx="11452225" cy="972000"/>
          </a:xfrm>
          <a:prstGeom prst="rect">
            <a:avLst/>
          </a:prstGeom>
        </p:spPr>
        <p:txBody>
          <a:bodyPr vert="horz" lIns="0" tIns="0" rIns="0" bIns="0" rtlCol="0" anchor="b">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1F8342-0F2D-401F-B3EE-752480DC8D10}"/>
              </a:ext>
            </a:extLst>
          </p:cNvPr>
          <p:cNvSpPr>
            <a:spLocks noGrp="1"/>
          </p:cNvSpPr>
          <p:nvPr>
            <p:ph type="body" idx="1"/>
          </p:nvPr>
        </p:nvSpPr>
        <p:spPr>
          <a:xfrm>
            <a:off x="368299" y="1440000"/>
            <a:ext cx="11452225" cy="486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30368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hf sldNum="0"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1800" kern="1200">
          <a:solidFill>
            <a:schemeClr val="tx1">
              <a:lumMod val="65000"/>
              <a:lumOff val="35000"/>
            </a:schemeClr>
          </a:solidFill>
          <a:latin typeface="+mn-lt"/>
          <a:ea typeface="+mn-ea"/>
          <a:cs typeface="+mn-cs"/>
        </a:defRPr>
      </a:lvl1pPr>
      <a:lvl2pPr marL="536575" indent="-263525" algn="l" defTabSz="914400" rtl="0" eaLnBrk="1" latinLnBrk="0" hangingPunct="1">
        <a:lnSpc>
          <a:spcPct val="100000"/>
        </a:lnSpc>
        <a:spcBef>
          <a:spcPts val="500"/>
        </a:spcBef>
        <a:buClr>
          <a:schemeClr val="bg2"/>
        </a:buClr>
        <a:buFont typeface="Calibri" panose="020F0502020204030204" pitchFamily="34" charset="0"/>
        <a:buChar char="–"/>
        <a:defRPr sz="1800" kern="1200">
          <a:solidFill>
            <a:schemeClr val="tx1">
              <a:lumMod val="65000"/>
              <a:lumOff val="35000"/>
            </a:schemeClr>
          </a:solidFill>
          <a:latin typeface="+mn-lt"/>
          <a:ea typeface="+mn-ea"/>
          <a:cs typeface="+mn-cs"/>
        </a:defRPr>
      </a:lvl2pPr>
      <a:lvl3pPr marL="820738" indent="-265113"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74738" indent="-263525" algn="l" defTabSz="914400" rtl="0" eaLnBrk="1" latinLnBrk="0" hangingPunct="1">
        <a:lnSpc>
          <a:spcPct val="100000"/>
        </a:lnSpc>
        <a:spcBef>
          <a:spcPts val="500"/>
        </a:spcBef>
        <a:buClr>
          <a:schemeClr val="bg2"/>
        </a:buClr>
        <a:buFont typeface="Calibri" panose="020F0502020204030204" pitchFamily="34" charset="0"/>
        <a:buChar char="–"/>
        <a:defRPr sz="1800" kern="1200">
          <a:solidFill>
            <a:schemeClr val="tx1">
              <a:lumMod val="65000"/>
              <a:lumOff val="35000"/>
            </a:schemeClr>
          </a:solidFill>
          <a:latin typeface="+mn-lt"/>
          <a:ea typeface="+mn-ea"/>
          <a:cs typeface="+mn-cs"/>
        </a:defRPr>
      </a:lvl4pPr>
      <a:lvl5pPr marL="1263650" indent="-179388"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30">
          <p15:clr>
            <a:srgbClr val="F26B43"/>
          </p15:clr>
        </p15:guide>
        <p15:guide id="4" pos="7450">
          <p15:clr>
            <a:srgbClr val="F26B43"/>
          </p15:clr>
        </p15:guide>
        <p15:guide id="5" orient="horz" pos="3904">
          <p15:clr>
            <a:srgbClr val="F26B43"/>
          </p15:clr>
        </p15:guide>
        <p15:guide id="6" orient="horz" pos="833">
          <p15:clr>
            <a:srgbClr val="F26B43"/>
          </p15:clr>
        </p15:guide>
        <p15:guide id="7" orient="horz" pos="97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4579" name="Title Placeholder 1"/>
          <p:cNvSpPr>
            <a:spLocks noGrp="1"/>
          </p:cNvSpPr>
          <p:nvPr>
            <p:ph type="title"/>
          </p:nvPr>
        </p:nvSpPr>
        <p:spPr bwMode="auto">
          <a:xfrm>
            <a:off x="514352" y="2"/>
            <a:ext cx="11040533" cy="857251"/>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a:t>Click to edit Master title style</a:t>
            </a:r>
            <a:endParaRPr lang="en-GB"/>
          </a:p>
        </p:txBody>
      </p:sp>
      <p:sp>
        <p:nvSpPr>
          <p:cNvPr id="24580" name="Text Placeholder 2"/>
          <p:cNvSpPr>
            <a:spLocks noGrp="1"/>
          </p:cNvSpPr>
          <p:nvPr>
            <p:ph type="body" idx="1"/>
          </p:nvPr>
        </p:nvSpPr>
        <p:spPr bwMode="auto">
          <a:xfrm>
            <a:off x="514352" y="1143007"/>
            <a:ext cx="11040533" cy="480842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52724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8" r:id="rId8"/>
    <p:sldLayoutId id="2147483719" r:id="rId9"/>
    <p:sldLayoutId id="2147483720" r:id="rId10"/>
  </p:sldLayoutIdLst>
  <p:hf sldNum="0" hdr="0" dt="0"/>
  <p:txStyles>
    <p:titleStyle>
      <a:lvl1pPr algn="l" rtl="0" eaLnBrk="1" fontAlgn="base" hangingPunct="1">
        <a:spcBef>
          <a:spcPct val="0"/>
        </a:spcBef>
        <a:spcAft>
          <a:spcPct val="0"/>
        </a:spcAft>
        <a:defRPr lang="en-GB" sz="2100" b="0" i="0" kern="1200" dirty="0">
          <a:solidFill>
            <a:schemeClr val="tx2"/>
          </a:solidFill>
          <a:latin typeface="+mj-lt"/>
          <a:ea typeface="+mj-ea"/>
          <a:cs typeface="FS Joey Medium"/>
        </a:defRPr>
      </a:lvl1pPr>
      <a:lvl2pPr algn="l" rtl="0" eaLnBrk="1" fontAlgn="base" hangingPunct="1">
        <a:spcBef>
          <a:spcPct val="0"/>
        </a:spcBef>
        <a:spcAft>
          <a:spcPct val="0"/>
        </a:spcAft>
        <a:defRPr sz="2100">
          <a:solidFill>
            <a:srgbClr val="76004B"/>
          </a:solidFill>
          <a:latin typeface="Calibri" pitchFamily="34" charset="0"/>
        </a:defRPr>
      </a:lvl2pPr>
      <a:lvl3pPr algn="l" rtl="0" eaLnBrk="1" fontAlgn="base" hangingPunct="1">
        <a:spcBef>
          <a:spcPct val="0"/>
        </a:spcBef>
        <a:spcAft>
          <a:spcPct val="0"/>
        </a:spcAft>
        <a:defRPr sz="2100">
          <a:solidFill>
            <a:srgbClr val="76004B"/>
          </a:solidFill>
          <a:latin typeface="Calibri" pitchFamily="34" charset="0"/>
        </a:defRPr>
      </a:lvl3pPr>
      <a:lvl4pPr algn="l" rtl="0" eaLnBrk="1" fontAlgn="base" hangingPunct="1">
        <a:spcBef>
          <a:spcPct val="0"/>
        </a:spcBef>
        <a:spcAft>
          <a:spcPct val="0"/>
        </a:spcAft>
        <a:defRPr sz="2100">
          <a:solidFill>
            <a:srgbClr val="76004B"/>
          </a:solidFill>
          <a:latin typeface="Calibri" pitchFamily="34" charset="0"/>
        </a:defRPr>
      </a:lvl4pPr>
      <a:lvl5pPr algn="l" rtl="0" eaLnBrk="1" fontAlgn="base" hangingPunct="1">
        <a:spcBef>
          <a:spcPct val="0"/>
        </a:spcBef>
        <a:spcAft>
          <a:spcPct val="0"/>
        </a:spcAft>
        <a:defRPr sz="2100">
          <a:solidFill>
            <a:srgbClr val="76004B"/>
          </a:solidFill>
          <a:latin typeface="Calibri" pitchFamily="34" charset="0"/>
        </a:defRPr>
      </a:lvl5pPr>
      <a:lvl6pPr marL="342854" algn="l" rtl="0" eaLnBrk="1" fontAlgn="base" hangingPunct="1">
        <a:spcBef>
          <a:spcPct val="0"/>
        </a:spcBef>
        <a:spcAft>
          <a:spcPct val="0"/>
        </a:spcAft>
        <a:defRPr sz="2100">
          <a:solidFill>
            <a:srgbClr val="76004B"/>
          </a:solidFill>
          <a:latin typeface="Calibri" pitchFamily="34" charset="0"/>
        </a:defRPr>
      </a:lvl6pPr>
      <a:lvl7pPr marL="685710" algn="l" rtl="0" eaLnBrk="1" fontAlgn="base" hangingPunct="1">
        <a:spcBef>
          <a:spcPct val="0"/>
        </a:spcBef>
        <a:spcAft>
          <a:spcPct val="0"/>
        </a:spcAft>
        <a:defRPr sz="2100">
          <a:solidFill>
            <a:srgbClr val="76004B"/>
          </a:solidFill>
          <a:latin typeface="Calibri" pitchFamily="34" charset="0"/>
        </a:defRPr>
      </a:lvl7pPr>
      <a:lvl8pPr marL="1028562" algn="l" rtl="0" eaLnBrk="1" fontAlgn="base" hangingPunct="1">
        <a:spcBef>
          <a:spcPct val="0"/>
        </a:spcBef>
        <a:spcAft>
          <a:spcPct val="0"/>
        </a:spcAft>
        <a:defRPr sz="2100">
          <a:solidFill>
            <a:srgbClr val="76004B"/>
          </a:solidFill>
          <a:latin typeface="Calibri" pitchFamily="34" charset="0"/>
        </a:defRPr>
      </a:lvl8pPr>
      <a:lvl9pPr marL="1371416" algn="l" rtl="0" eaLnBrk="1" fontAlgn="base" hangingPunct="1">
        <a:spcBef>
          <a:spcPct val="0"/>
        </a:spcBef>
        <a:spcAft>
          <a:spcPct val="0"/>
        </a:spcAft>
        <a:defRPr sz="2100">
          <a:solidFill>
            <a:srgbClr val="76004B"/>
          </a:solidFill>
          <a:latin typeface="Calibri" pitchFamily="34" charset="0"/>
        </a:defRPr>
      </a:lvl9pPr>
    </p:titleStyle>
    <p:bodyStyle>
      <a:lvl1pPr marL="257140" indent="-257140" algn="l" rtl="0" eaLnBrk="1" fontAlgn="base" hangingPunct="1">
        <a:spcBef>
          <a:spcPct val="20000"/>
        </a:spcBef>
        <a:spcAft>
          <a:spcPct val="0"/>
        </a:spcAft>
        <a:buClr>
          <a:srgbClr val="344D82"/>
        </a:buClr>
        <a:buSzPct val="60000"/>
        <a:buFont typeface="Wingdings 3" pitchFamily="18" charset="2"/>
        <a:buChar char="u"/>
        <a:defRPr sz="1651" b="0" i="0" kern="1200">
          <a:solidFill>
            <a:schemeClr val="tx1"/>
          </a:solidFill>
          <a:latin typeface="+mn-lt"/>
          <a:ea typeface="+mn-ea"/>
          <a:cs typeface="FS Joey"/>
        </a:defRPr>
      </a:lvl1pPr>
      <a:lvl2pPr marL="557138" indent="-214284" algn="l" rtl="0" eaLnBrk="1" fontAlgn="base" hangingPunct="1">
        <a:spcBef>
          <a:spcPct val="20000"/>
        </a:spcBef>
        <a:spcAft>
          <a:spcPct val="0"/>
        </a:spcAft>
        <a:buClr>
          <a:srgbClr val="5A5A59"/>
        </a:buClr>
        <a:buSzPct val="80000"/>
        <a:buFont typeface="Arial" pitchFamily="34" charset="0"/>
        <a:buChar char="–"/>
        <a:defRPr sz="1500" b="0" i="0" kern="1200">
          <a:solidFill>
            <a:schemeClr val="tx1"/>
          </a:solidFill>
          <a:latin typeface="+mn-lt"/>
          <a:ea typeface="+mn-ea"/>
          <a:cs typeface="FS Joey"/>
        </a:defRPr>
      </a:lvl2pPr>
      <a:lvl3pPr marL="857135" indent="-171426" algn="l" rtl="0" eaLnBrk="1" fontAlgn="base" hangingPunct="1">
        <a:spcBef>
          <a:spcPct val="20000"/>
        </a:spcBef>
        <a:spcAft>
          <a:spcPct val="0"/>
        </a:spcAft>
        <a:buClr>
          <a:srgbClr val="5A5A59"/>
        </a:buClr>
        <a:buSzPct val="80000"/>
        <a:buFont typeface="Arial" pitchFamily="34" charset="0"/>
        <a:buChar char="•"/>
        <a:defRPr sz="1651" b="0" i="0" kern="1200">
          <a:solidFill>
            <a:schemeClr val="tx1"/>
          </a:solidFill>
          <a:latin typeface="+mn-lt"/>
          <a:ea typeface="+mn-ea"/>
          <a:cs typeface="FS Joey"/>
        </a:defRPr>
      </a:lvl3pPr>
      <a:lvl4pPr marL="1199990" indent="-171426" algn="l" rtl="0" eaLnBrk="1" fontAlgn="base" hangingPunct="1">
        <a:spcBef>
          <a:spcPct val="20000"/>
        </a:spcBef>
        <a:spcAft>
          <a:spcPct val="0"/>
        </a:spcAft>
        <a:buClr>
          <a:srgbClr val="5A5A59"/>
        </a:buClr>
        <a:buSzPct val="80000"/>
        <a:buFont typeface="Arial" pitchFamily="34" charset="0"/>
        <a:buChar char="–"/>
        <a:defRPr sz="1500" b="0" i="0" kern="1200">
          <a:solidFill>
            <a:schemeClr val="tx1"/>
          </a:solidFill>
          <a:latin typeface="+mn-lt"/>
          <a:ea typeface="+mn-ea"/>
          <a:cs typeface="FS Joey"/>
        </a:defRPr>
      </a:lvl4pPr>
      <a:lvl5pPr marL="1542844" indent="-171426" algn="l" rtl="0" eaLnBrk="1" fontAlgn="base" hangingPunct="1">
        <a:spcBef>
          <a:spcPct val="20000"/>
        </a:spcBef>
        <a:spcAft>
          <a:spcPct val="0"/>
        </a:spcAft>
        <a:buClr>
          <a:srgbClr val="5A5A59"/>
        </a:buClr>
        <a:buSzPct val="80000"/>
        <a:buFont typeface="Arial" pitchFamily="34" charset="0"/>
        <a:buChar char="»"/>
        <a:defRPr sz="1500" b="0" i="0" kern="1200">
          <a:solidFill>
            <a:schemeClr val="tx1"/>
          </a:solidFill>
          <a:latin typeface="+mn-lt"/>
          <a:ea typeface="+mn-ea"/>
          <a:cs typeface="FS Joey"/>
        </a:defRPr>
      </a:lvl5pPr>
      <a:lvl6pPr marL="1885698" indent="-171426" algn="l" defTabSz="68571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51" indent="-171426" algn="l" defTabSz="68571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06" indent="-171426" algn="l" defTabSz="68571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60" indent="-171426" algn="l" defTabSz="68571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10" rtl="0" eaLnBrk="1" latinLnBrk="0" hangingPunct="1">
        <a:defRPr sz="1351" kern="1200">
          <a:solidFill>
            <a:schemeClr val="tx1"/>
          </a:solidFill>
          <a:latin typeface="+mn-lt"/>
          <a:ea typeface="+mn-ea"/>
          <a:cs typeface="+mn-cs"/>
        </a:defRPr>
      </a:lvl1pPr>
      <a:lvl2pPr marL="342854" algn="l" defTabSz="685710" rtl="0" eaLnBrk="1" latinLnBrk="0" hangingPunct="1">
        <a:defRPr sz="1351" kern="1200">
          <a:solidFill>
            <a:schemeClr val="tx1"/>
          </a:solidFill>
          <a:latin typeface="+mn-lt"/>
          <a:ea typeface="+mn-ea"/>
          <a:cs typeface="+mn-cs"/>
        </a:defRPr>
      </a:lvl2pPr>
      <a:lvl3pPr marL="685710" algn="l" defTabSz="685710" rtl="0" eaLnBrk="1" latinLnBrk="0" hangingPunct="1">
        <a:defRPr sz="1351" kern="1200">
          <a:solidFill>
            <a:schemeClr val="tx1"/>
          </a:solidFill>
          <a:latin typeface="+mn-lt"/>
          <a:ea typeface="+mn-ea"/>
          <a:cs typeface="+mn-cs"/>
        </a:defRPr>
      </a:lvl3pPr>
      <a:lvl4pPr marL="1028562" algn="l" defTabSz="685710" rtl="0" eaLnBrk="1" latinLnBrk="0" hangingPunct="1">
        <a:defRPr sz="1351" kern="1200">
          <a:solidFill>
            <a:schemeClr val="tx1"/>
          </a:solidFill>
          <a:latin typeface="+mn-lt"/>
          <a:ea typeface="+mn-ea"/>
          <a:cs typeface="+mn-cs"/>
        </a:defRPr>
      </a:lvl4pPr>
      <a:lvl5pPr marL="1371416" algn="l" defTabSz="685710" rtl="0" eaLnBrk="1" latinLnBrk="0" hangingPunct="1">
        <a:defRPr sz="1351" kern="1200">
          <a:solidFill>
            <a:schemeClr val="tx1"/>
          </a:solidFill>
          <a:latin typeface="+mn-lt"/>
          <a:ea typeface="+mn-ea"/>
          <a:cs typeface="+mn-cs"/>
        </a:defRPr>
      </a:lvl5pPr>
      <a:lvl6pPr marL="1714270" algn="l" defTabSz="685710" rtl="0" eaLnBrk="1" latinLnBrk="0" hangingPunct="1">
        <a:defRPr sz="1351" kern="1200">
          <a:solidFill>
            <a:schemeClr val="tx1"/>
          </a:solidFill>
          <a:latin typeface="+mn-lt"/>
          <a:ea typeface="+mn-ea"/>
          <a:cs typeface="+mn-cs"/>
        </a:defRPr>
      </a:lvl6pPr>
      <a:lvl7pPr marL="2057126" algn="l" defTabSz="685710" rtl="0" eaLnBrk="1" latinLnBrk="0" hangingPunct="1">
        <a:defRPr sz="1351" kern="1200">
          <a:solidFill>
            <a:schemeClr val="tx1"/>
          </a:solidFill>
          <a:latin typeface="+mn-lt"/>
          <a:ea typeface="+mn-ea"/>
          <a:cs typeface="+mn-cs"/>
        </a:defRPr>
      </a:lvl7pPr>
      <a:lvl8pPr marL="2399979" algn="l" defTabSz="685710" rtl="0" eaLnBrk="1" latinLnBrk="0" hangingPunct="1">
        <a:defRPr sz="1351" kern="1200">
          <a:solidFill>
            <a:schemeClr val="tx1"/>
          </a:solidFill>
          <a:latin typeface="+mn-lt"/>
          <a:ea typeface="+mn-ea"/>
          <a:cs typeface="+mn-cs"/>
        </a:defRPr>
      </a:lvl8pPr>
      <a:lvl9pPr marL="2742834" algn="l" defTabSz="685710" rtl="0" eaLnBrk="1" latinLnBrk="0" hangingPunct="1">
        <a:defRPr sz="135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DCF19A5-9BB5-4D7B-A318-A848DBB438FC}"/>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3001" y="0"/>
            <a:ext cx="12188999" cy="6262687"/>
          </a:xfrm>
          <a:prstGeom prst="rect">
            <a:avLst/>
          </a:prstGeom>
        </p:spPr>
      </p:pic>
      <p:sp>
        <p:nvSpPr>
          <p:cNvPr id="4" name="Rectangle 3">
            <a:extLst>
              <a:ext uri="{FF2B5EF4-FFF2-40B4-BE49-F238E27FC236}">
                <a16:creationId xmlns:a16="http://schemas.microsoft.com/office/drawing/2014/main" id="{22025808-79F9-4903-AD98-8D8970488850}"/>
              </a:ext>
            </a:extLst>
          </p:cNvPr>
          <p:cNvSpPr/>
          <p:nvPr userDrawn="1"/>
        </p:nvSpPr>
        <p:spPr>
          <a:xfrm>
            <a:off x="0" y="0"/>
            <a:ext cx="6262687" cy="6262687"/>
          </a:xfrm>
          <a:prstGeom prst="rect">
            <a:avLst/>
          </a:prstGeom>
          <a:gradFill>
            <a:gsLst>
              <a:gs pos="0">
                <a:schemeClr val="accent4">
                  <a:alpha val="15000"/>
                </a:schemeClr>
              </a:gs>
              <a:gs pos="35000">
                <a:schemeClr val="accent6">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2" name="Title Placeholder 1">
            <a:extLst>
              <a:ext uri="{FF2B5EF4-FFF2-40B4-BE49-F238E27FC236}">
                <a16:creationId xmlns:a16="http://schemas.microsoft.com/office/drawing/2014/main" id="{97C4685F-BF11-4D52-B2FD-3A7C2469BD5D}"/>
              </a:ext>
            </a:extLst>
          </p:cNvPr>
          <p:cNvSpPr>
            <a:spLocks noGrp="1"/>
          </p:cNvSpPr>
          <p:nvPr>
            <p:ph type="title"/>
          </p:nvPr>
        </p:nvSpPr>
        <p:spPr>
          <a:xfrm>
            <a:off x="368299" y="478800"/>
            <a:ext cx="11452225" cy="681250"/>
          </a:xfrm>
          <a:prstGeom prst="rect">
            <a:avLst/>
          </a:prstGeom>
        </p:spPr>
        <p:txBody>
          <a:bodyPr vert="horz" lIns="0" tIns="0" rIns="0" bIns="0" rtlCol="0" anchor="b">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1F8342-0F2D-401F-B3EE-752480DC8D10}"/>
              </a:ext>
            </a:extLst>
          </p:cNvPr>
          <p:cNvSpPr>
            <a:spLocks noGrp="1"/>
          </p:cNvSpPr>
          <p:nvPr>
            <p:ph type="body" idx="1"/>
          </p:nvPr>
        </p:nvSpPr>
        <p:spPr>
          <a:xfrm>
            <a:off x="368299" y="1501200"/>
            <a:ext cx="11452225" cy="468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5" name="TextBox 54">
            <a:extLst>
              <a:ext uri="{FF2B5EF4-FFF2-40B4-BE49-F238E27FC236}">
                <a16:creationId xmlns:a16="http://schemas.microsoft.com/office/drawing/2014/main" id="{E61774B9-0D25-4A3E-B3E7-921010106A4A}"/>
              </a:ext>
            </a:extLst>
          </p:cNvPr>
          <p:cNvSpPr txBox="1"/>
          <p:nvPr userDrawn="1"/>
        </p:nvSpPr>
        <p:spPr>
          <a:xfrm>
            <a:off x="6018610" y="6510402"/>
            <a:ext cx="154781"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9224A98-29DE-45E6-8DB3-27ADA25D97F4}" type="slidenum">
              <a:rPr kumimoji="0" lang="en-GB" sz="800" b="0" i="0" u="none" strike="noStrike" kern="1200" cap="none" spc="0" normalizeH="0" baseline="0" noProof="0" smtClean="0">
                <a:ln>
                  <a:noFill/>
                </a:ln>
                <a:solidFill>
                  <a:srgbClr val="00538D"/>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00538D"/>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A88CF90B-02EF-48C0-9DC6-2461239D2798}"/>
              </a:ext>
            </a:extLst>
          </p:cNvPr>
          <p:cNvSpPr txBox="1"/>
          <p:nvPr userDrawn="1"/>
        </p:nvSpPr>
        <p:spPr>
          <a:xfrm>
            <a:off x="368300" y="6510402"/>
            <a:ext cx="5422896" cy="12311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538D"/>
                </a:solidFill>
                <a:effectLst/>
                <a:uLnTx/>
                <a:uFillTx/>
                <a:latin typeface="Arial" panose="020B0604020202020204"/>
                <a:ea typeface="+mn-ea"/>
                <a:cs typeface="+mn-cs"/>
              </a:rPr>
              <a:t>Bristol Myers Squibb/Pfizer Alliance at WONCA European Conference 2022</a:t>
            </a:r>
          </a:p>
        </p:txBody>
      </p:sp>
      <p:pic>
        <p:nvPicPr>
          <p:cNvPr id="10" name="Graphic 9">
            <a:extLst>
              <a:ext uri="{FF2B5EF4-FFF2-40B4-BE49-F238E27FC236}">
                <a16:creationId xmlns:a16="http://schemas.microsoft.com/office/drawing/2014/main" id="{077F9C6D-CA2B-443C-A9C4-6070E324D990}"/>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530861" y="6444798"/>
            <a:ext cx="4412872" cy="291600"/>
          </a:xfrm>
          <a:prstGeom prst="rect">
            <a:avLst/>
          </a:prstGeom>
        </p:spPr>
      </p:pic>
    </p:spTree>
    <p:extLst>
      <p:ext uri="{BB962C8B-B14F-4D97-AF65-F5344CB8AC3E}">
        <p14:creationId xmlns:p14="http://schemas.microsoft.com/office/powerpoint/2010/main" val="421139743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dt="0"/>
  <p:txStyles>
    <p:titleStyle>
      <a:lvl1pPr algn="l" defTabSz="914400" rtl="0" eaLnBrk="1" latinLnBrk="0" hangingPunct="1">
        <a:lnSpc>
          <a:spcPct val="90000"/>
        </a:lnSpc>
        <a:spcBef>
          <a:spcPct val="0"/>
        </a:spcBef>
        <a:buNone/>
        <a:defRPr sz="26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36575" indent="-263525" algn="l" defTabSz="914400" rtl="0" eaLnBrk="1" latinLnBrk="0" hangingPunct="1">
        <a:lnSpc>
          <a:spcPct val="100000"/>
        </a:lnSpc>
        <a:spcBef>
          <a:spcPts val="500"/>
        </a:spcBef>
        <a:buClr>
          <a:schemeClr val="accent1"/>
        </a:buClr>
        <a:buFont typeface="Calibri" panose="020F0502020204030204" pitchFamily="34" charset="0"/>
        <a:buChar char="–"/>
        <a:defRPr sz="1800" kern="1200">
          <a:solidFill>
            <a:schemeClr val="tx2"/>
          </a:solidFill>
          <a:latin typeface="+mn-lt"/>
          <a:ea typeface="+mn-ea"/>
          <a:cs typeface="+mn-cs"/>
        </a:defRPr>
      </a:lvl2pPr>
      <a:lvl3pPr marL="820738" indent="-265113"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3pPr>
      <a:lvl4pPr marL="1074738" indent="-263525" algn="l" defTabSz="914400" rtl="0" eaLnBrk="1" latinLnBrk="0" hangingPunct="1">
        <a:lnSpc>
          <a:spcPct val="100000"/>
        </a:lnSpc>
        <a:spcBef>
          <a:spcPts val="500"/>
        </a:spcBef>
        <a:buClr>
          <a:schemeClr val="accent1"/>
        </a:buClr>
        <a:buFont typeface="Calibri" panose="020F0502020204030204" pitchFamily="34" charset="0"/>
        <a:buChar char="–"/>
        <a:defRPr sz="1800" kern="1200">
          <a:solidFill>
            <a:schemeClr val="tx2"/>
          </a:solidFill>
          <a:latin typeface="+mn-lt"/>
          <a:ea typeface="+mn-ea"/>
          <a:cs typeface="+mn-cs"/>
        </a:defRPr>
      </a:lvl4pPr>
      <a:lvl5pPr marL="1263650" indent="-179388"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30">
          <p15:clr>
            <a:srgbClr val="F26B43"/>
          </p15:clr>
        </p15:guide>
        <p15:guide id="4" pos="7450">
          <p15:clr>
            <a:srgbClr val="F26B43"/>
          </p15:clr>
        </p15:guide>
        <p15:guide id="5" orient="horz" pos="3897">
          <p15:clr>
            <a:srgbClr val="F26B43"/>
          </p15:clr>
        </p15:guide>
        <p15:guide id="6" orient="horz" pos="682">
          <p15:clr>
            <a:srgbClr val="F26B43"/>
          </p15:clr>
        </p15:guide>
        <p15:guide id="7" orient="horz" pos="97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101.xml"/><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59.png"/><Relationship Id="rId7" Type="http://schemas.openxmlformats.org/officeDocument/2006/relationships/hyperlink" Target="http://www.mededonthego.com/" TargetMode="External"/><Relationship Id="rId2" Type="http://schemas.openxmlformats.org/officeDocument/2006/relationships/notesSlide" Target="../notesSlides/notesSlide12.xml"/><Relationship Id="rId1" Type="http://schemas.openxmlformats.org/officeDocument/2006/relationships/slideLayout" Target="../slideLayouts/slideLayout120.xml"/><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4.svg"/><Relationship Id="rId4" Type="http://schemas.openxmlformats.org/officeDocument/2006/relationships/image" Target="../media/image60.svg"/><Relationship Id="rId9"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www.mededonthego.com/Video/program/1130" TargetMode="External"/><Relationship Id="rId7" Type="http://schemas.openxmlformats.org/officeDocument/2006/relationships/image" Target="../media/image50.svg"/><Relationship Id="rId2" Type="http://schemas.openxmlformats.org/officeDocument/2006/relationships/notesSlide" Target="../notesSlides/notesSlide1.xml"/><Relationship Id="rId1" Type="http://schemas.openxmlformats.org/officeDocument/2006/relationships/slideLayout" Target="../slideLayouts/slideLayout120.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hyperlink" Target="mailto:support@MedEdOTG.com" TargetMode="External"/><Relationship Id="rId10" Type="http://schemas.openxmlformats.org/officeDocument/2006/relationships/image" Target="../media/image53.png"/><Relationship Id="rId4" Type="http://schemas.openxmlformats.org/officeDocument/2006/relationships/hyperlink" Target="http://www.mededonthego.com/" TargetMode="External"/><Relationship Id="rId9" Type="http://schemas.openxmlformats.org/officeDocument/2006/relationships/image" Target="../media/image5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101.xml"/><Relationship Id="rId4" Type="http://schemas.microsoft.com/office/2007/relationships/hdphoto" Target="../media/hdphoto1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0.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D45E65A-356D-D68E-81FF-3F3CAD1FD108}"/>
              </a:ext>
            </a:extLst>
          </p:cNvPr>
          <p:cNvSpPr>
            <a:spLocks noGrp="1"/>
          </p:cNvSpPr>
          <p:nvPr>
            <p:ph type="title"/>
          </p:nvPr>
        </p:nvSpPr>
        <p:spPr>
          <a:xfrm>
            <a:off x="831850" y="1101482"/>
            <a:ext cx="10515600" cy="2327518"/>
          </a:xfrm>
        </p:spPr>
        <p:txBody>
          <a:bodyPr/>
          <a:lstStyle/>
          <a:p>
            <a:r>
              <a:rPr lang="en-US" sz="4800" dirty="0"/>
              <a:t>Anticoagulation Considerations </a:t>
            </a:r>
            <a:br>
              <a:rPr lang="en-US" sz="4800" dirty="0"/>
            </a:br>
            <a:r>
              <a:rPr lang="en-US" sz="4800" dirty="0"/>
              <a:t>for AF</a:t>
            </a:r>
            <a:endParaRPr lang="en-US" dirty="0"/>
          </a:p>
        </p:txBody>
      </p:sp>
      <p:sp>
        <p:nvSpPr>
          <p:cNvPr id="11" name="Text Placeholder 10">
            <a:extLst>
              <a:ext uri="{FF2B5EF4-FFF2-40B4-BE49-F238E27FC236}">
                <a16:creationId xmlns:a16="http://schemas.microsoft.com/office/drawing/2014/main" id="{569F4526-D2CB-82BE-38CB-2BA91B9E0C7A}"/>
              </a:ext>
            </a:extLst>
          </p:cNvPr>
          <p:cNvSpPr>
            <a:spLocks noGrp="1"/>
          </p:cNvSpPr>
          <p:nvPr>
            <p:ph type="body" idx="1"/>
          </p:nvPr>
        </p:nvSpPr>
        <p:spPr>
          <a:xfrm>
            <a:off x="831850" y="3816626"/>
            <a:ext cx="10515600" cy="2158599"/>
          </a:xfrm>
        </p:spPr>
        <p:txBody>
          <a:bodyPr>
            <a:normAutofit fontScale="92500" lnSpcReduction="20000"/>
          </a:bodyPr>
          <a:lstStyle/>
          <a:p>
            <a:r>
              <a:rPr lang="en-US" dirty="0"/>
              <a:t>Steve </a:t>
            </a:r>
            <a:r>
              <a:rPr lang="en-US" dirty="0" err="1"/>
              <a:t>Deitelzweig</a:t>
            </a:r>
            <a:r>
              <a:rPr lang="en-US" dirty="0"/>
              <a:t>, MD, MMM, SFHM, FACP, FACC</a:t>
            </a:r>
          </a:p>
          <a:p>
            <a:r>
              <a:rPr lang="en-US" dirty="0"/>
              <a:t>System Chair and Service Line Leader of Hospital Medicine</a:t>
            </a:r>
          </a:p>
          <a:p>
            <a:r>
              <a:rPr lang="en-US" dirty="0"/>
              <a:t>Medical Director, Regional Business Development</a:t>
            </a:r>
          </a:p>
          <a:p>
            <a:r>
              <a:rPr lang="en-US" dirty="0"/>
              <a:t>Professor of Medicine – University of Queensland</a:t>
            </a:r>
          </a:p>
          <a:p>
            <a:r>
              <a:rPr lang="en-US" dirty="0"/>
              <a:t>Ochsner Health</a:t>
            </a:r>
          </a:p>
          <a:p>
            <a:r>
              <a:rPr lang="en-US" dirty="0"/>
              <a:t>New Orleans, LA</a:t>
            </a:r>
          </a:p>
          <a:p>
            <a:endParaRPr lang="en-US" dirty="0"/>
          </a:p>
        </p:txBody>
      </p:sp>
    </p:spTree>
    <p:extLst>
      <p:ext uri="{BB962C8B-B14F-4D97-AF65-F5344CB8AC3E}">
        <p14:creationId xmlns:p14="http://schemas.microsoft.com/office/powerpoint/2010/main" val="3341505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42606-F02D-44A8-90D4-FF207947F3FC}"/>
              </a:ext>
            </a:extLst>
          </p:cNvPr>
          <p:cNvSpPr>
            <a:spLocks noGrp="1"/>
          </p:cNvSpPr>
          <p:nvPr>
            <p:ph type="title"/>
          </p:nvPr>
        </p:nvSpPr>
        <p:spPr>
          <a:xfrm>
            <a:off x="838200" y="-1"/>
            <a:ext cx="10515600" cy="1739349"/>
          </a:xfrm>
        </p:spPr>
        <p:txBody>
          <a:bodyPr>
            <a:noAutofit/>
          </a:bodyPr>
          <a:lstStyle/>
          <a:p>
            <a:r>
              <a:rPr lang="en-GB" dirty="0"/>
              <a:t>ARISTOPHANES: Experiencing a major vs non-major GI bleed whilst on an OAC adversely affects stroke/SE and major bleeding risk</a:t>
            </a:r>
          </a:p>
        </p:txBody>
      </p:sp>
      <p:sp>
        <p:nvSpPr>
          <p:cNvPr id="73" name="Footer Placeholder 72">
            <a:extLst>
              <a:ext uri="{FF2B5EF4-FFF2-40B4-BE49-F238E27FC236}">
                <a16:creationId xmlns:a16="http://schemas.microsoft.com/office/drawing/2014/main" id="{79C21283-F783-F51F-7DE1-A1770DA925CF}"/>
              </a:ext>
            </a:extLst>
          </p:cNvPr>
          <p:cNvSpPr>
            <a:spLocks noGrp="1"/>
          </p:cNvSpPr>
          <p:nvPr>
            <p:ph type="ftr" sz="quarter" idx="3"/>
          </p:nvPr>
        </p:nvSpPr>
        <p:spPr>
          <a:xfrm>
            <a:off x="838200" y="6356350"/>
            <a:ext cx="10515600" cy="365125"/>
          </a:xfrm>
        </p:spPr>
        <p:txBody>
          <a:bodyPr/>
          <a:lstStyle/>
          <a:p>
            <a:r>
              <a:rPr lang="en-US" noProof="0" dirty="0"/>
              <a:t>Adapted from </a:t>
            </a:r>
            <a:r>
              <a:rPr lang="en-US" noProof="0" dirty="0" err="1"/>
              <a:t>Deitelzweig</a:t>
            </a:r>
            <a:r>
              <a:rPr lang="en-US" noProof="0" dirty="0"/>
              <a:t> S, et al. 2021</a:t>
            </a:r>
            <a:r>
              <a:rPr lang="en-US" baseline="30000" noProof="0" dirty="0"/>
              <a:t>1</a:t>
            </a:r>
            <a:r>
              <a:rPr lang="en-US" noProof="0" dirty="0"/>
              <a:t>.</a:t>
            </a:r>
            <a:endParaRPr lang="en-GB" dirty="0"/>
          </a:p>
          <a:p>
            <a:r>
              <a:rPr lang="en-GB" dirty="0"/>
              <a:t>GI, gastrointestinal; ICH, intracerebral haemorrhage.</a:t>
            </a:r>
          </a:p>
          <a:p>
            <a:r>
              <a:rPr lang="en-GB" dirty="0" err="1"/>
              <a:t>Deitelzweig</a:t>
            </a:r>
            <a:r>
              <a:rPr lang="en-GB" dirty="0"/>
              <a:t> S, et al. </a:t>
            </a:r>
            <a:r>
              <a:rPr lang="en-GB" i="1" dirty="0" err="1"/>
              <a:t>Ther</a:t>
            </a:r>
            <a:r>
              <a:rPr lang="en-GB" i="1" dirty="0"/>
              <a:t> Adv Gastroenterol.</a:t>
            </a:r>
            <a:r>
              <a:rPr lang="en-GB" dirty="0"/>
              <a:t> 2021;14:1–13.</a:t>
            </a:r>
            <a:endParaRPr lang="en-GB" noProof="0" dirty="0"/>
          </a:p>
        </p:txBody>
      </p:sp>
      <p:graphicFrame>
        <p:nvGraphicFramePr>
          <p:cNvPr id="10" name="Table 9">
            <a:extLst>
              <a:ext uri="{FF2B5EF4-FFF2-40B4-BE49-F238E27FC236}">
                <a16:creationId xmlns:a16="http://schemas.microsoft.com/office/drawing/2014/main" id="{50449216-6886-494A-B67D-1CCC7FC4F22B}"/>
              </a:ext>
            </a:extLst>
          </p:cNvPr>
          <p:cNvGraphicFramePr>
            <a:graphicFrameLocks noGrp="1"/>
          </p:cNvGraphicFramePr>
          <p:nvPr>
            <p:extLst>
              <p:ext uri="{D42A27DB-BD31-4B8C-83A1-F6EECF244321}">
                <p14:modId xmlns:p14="http://schemas.microsoft.com/office/powerpoint/2010/main" val="3355188896"/>
              </p:ext>
            </p:extLst>
          </p:nvPr>
        </p:nvGraphicFramePr>
        <p:xfrm>
          <a:off x="838194" y="1991570"/>
          <a:ext cx="10515600" cy="3235548"/>
        </p:xfrm>
        <a:graphic>
          <a:graphicData uri="http://schemas.openxmlformats.org/drawingml/2006/table">
            <a:tbl>
              <a:tblPr firstRow="1" bandRow="1">
                <a:tableStyleId>{5C22544A-7EE6-4342-B048-85BDC9FD1C3A}</a:tableStyleId>
              </a:tblPr>
              <a:tblGrid>
                <a:gridCol w="1495809">
                  <a:extLst>
                    <a:ext uri="{9D8B030D-6E8A-4147-A177-3AD203B41FA5}">
                      <a16:colId xmlns:a16="http://schemas.microsoft.com/office/drawing/2014/main" val="20000"/>
                    </a:ext>
                  </a:extLst>
                </a:gridCol>
                <a:gridCol w="1715721">
                  <a:extLst>
                    <a:ext uri="{9D8B030D-6E8A-4147-A177-3AD203B41FA5}">
                      <a16:colId xmlns:a16="http://schemas.microsoft.com/office/drawing/2014/main" val="58884505"/>
                    </a:ext>
                  </a:extLst>
                </a:gridCol>
                <a:gridCol w="1715721">
                  <a:extLst>
                    <a:ext uri="{9D8B030D-6E8A-4147-A177-3AD203B41FA5}">
                      <a16:colId xmlns:a16="http://schemas.microsoft.com/office/drawing/2014/main" val="2225227027"/>
                    </a:ext>
                  </a:extLst>
                </a:gridCol>
                <a:gridCol w="1715721">
                  <a:extLst>
                    <a:ext uri="{9D8B030D-6E8A-4147-A177-3AD203B41FA5}">
                      <a16:colId xmlns:a16="http://schemas.microsoft.com/office/drawing/2014/main" val="3176335371"/>
                    </a:ext>
                  </a:extLst>
                </a:gridCol>
                <a:gridCol w="2794175">
                  <a:extLst>
                    <a:ext uri="{9D8B030D-6E8A-4147-A177-3AD203B41FA5}">
                      <a16:colId xmlns:a16="http://schemas.microsoft.com/office/drawing/2014/main" val="3381512274"/>
                    </a:ext>
                  </a:extLst>
                </a:gridCol>
                <a:gridCol w="1078453">
                  <a:extLst>
                    <a:ext uri="{9D8B030D-6E8A-4147-A177-3AD203B41FA5}">
                      <a16:colId xmlns:a16="http://schemas.microsoft.com/office/drawing/2014/main" val="20001"/>
                    </a:ext>
                  </a:extLst>
                </a:gridCol>
              </a:tblGrid>
              <a:tr h="411052">
                <a:tc>
                  <a:txBody>
                    <a:bodyPr/>
                    <a:lstStyle/>
                    <a:p>
                      <a:pPr>
                        <a:lnSpc>
                          <a:spcPct val="100000"/>
                        </a:lnSpc>
                      </a:pPr>
                      <a:endParaRPr lang="en-GB" sz="1400" dirty="0">
                        <a:solidFill>
                          <a:schemeClr val="tx1"/>
                        </a:solidFill>
                        <a:latin typeface="+mn-lt"/>
                        <a:ea typeface="Verdana" panose="020B0604030504040204" pitchFamily="34" charset="0"/>
                        <a:cs typeface="Verdana" panose="020B0604030504040204" pitchFamily="34" charset="0"/>
                      </a:endParaRPr>
                    </a:p>
                  </a:txBody>
                  <a:tcPr marL="90000" marR="90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pPr>
                      <a:r>
                        <a:rPr lang="en-GB" sz="1100" baseline="0" dirty="0">
                          <a:solidFill>
                            <a:schemeClr val="tx1"/>
                          </a:solidFill>
                          <a:latin typeface="+mn-lt"/>
                          <a:ea typeface="Verdana" panose="020B0604030504040204" pitchFamily="34" charset="0"/>
                          <a:cs typeface="Verdana" panose="020B0604030504040204" pitchFamily="34" charset="0"/>
                        </a:rPr>
                        <a:t>Major GI bleeding</a:t>
                      </a:r>
                    </a:p>
                  </a:txBody>
                  <a:tcPr marL="90000" marR="90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pPr>
                      <a:r>
                        <a:rPr lang="en-GB" sz="1100" b="1" kern="1200" baseline="0" dirty="0">
                          <a:solidFill>
                            <a:schemeClr val="tx1"/>
                          </a:solidFill>
                          <a:latin typeface="+mn-lt"/>
                          <a:ea typeface="Verdana" panose="020B0604030504040204" pitchFamily="34" charset="0"/>
                        </a:rPr>
                        <a:t>Non-major GI bleeding </a:t>
                      </a:r>
                      <a:r>
                        <a:rPr lang="en-GB" sz="1050" b="1" kern="1200" baseline="0" dirty="0">
                          <a:solidFill>
                            <a:schemeClr val="tx1"/>
                          </a:solidFill>
                          <a:latin typeface="+mn-lt"/>
                          <a:ea typeface="Verdana" panose="020B0604030504040204" pitchFamily="34" charset="0"/>
                        </a:rPr>
                        <a:t>(reference)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pPr>
                      <a:endParaRPr lang="en-GB" sz="1050" b="1" kern="1200" baseline="30000" dirty="0">
                        <a:solidFill>
                          <a:schemeClr val="tx1"/>
                        </a:solidFill>
                        <a:latin typeface="+mn-lt"/>
                        <a:ea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pPr>
                      <a:endParaRPr lang="en-GB" sz="1050" b="1" kern="1200" baseline="30000" dirty="0">
                        <a:solidFill>
                          <a:schemeClr val="tx1"/>
                        </a:solidFill>
                        <a:latin typeface="+mn-lt"/>
                        <a:ea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pPr>
                      <a:endParaRPr lang="en-GB" sz="1050" b="1" kern="1200" baseline="30000">
                        <a:solidFill>
                          <a:schemeClr val="tx1"/>
                        </a:solidFill>
                        <a:latin typeface="+mn-lt"/>
                        <a:ea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30662769"/>
                  </a:ext>
                </a:extLst>
              </a:tr>
              <a:tr h="407223">
                <a:tc>
                  <a:txBody>
                    <a:bodyPr/>
                    <a:lstStyle/>
                    <a:p>
                      <a:pPr>
                        <a:lnSpc>
                          <a:spcPct val="100000"/>
                        </a:lnSpc>
                      </a:pPr>
                      <a:endParaRPr lang="en-GB" sz="1400" dirty="0">
                        <a:solidFill>
                          <a:schemeClr val="tx1"/>
                        </a:solidFill>
                        <a:latin typeface="+mn-lt"/>
                        <a:ea typeface="Verdana" panose="020B0604030504040204" pitchFamily="34" charset="0"/>
                        <a:cs typeface="Verdana" panose="020B0604030504040204" pitchFamily="34" charset="0"/>
                      </a:endParaRPr>
                    </a:p>
                  </a:txBody>
                  <a:tcPr marL="90000" marR="90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100000"/>
                        </a:lnSpc>
                      </a:pPr>
                      <a:r>
                        <a:rPr lang="en-GB" sz="1600" b="1" dirty="0">
                          <a:solidFill>
                            <a:schemeClr val="tx1"/>
                          </a:solidFill>
                          <a:latin typeface="+mn-lt"/>
                          <a:ea typeface="Verdana" panose="020B0604030504040204" pitchFamily="34" charset="0"/>
                          <a:cs typeface="Verdana" panose="020B0604030504040204" pitchFamily="34" charset="0"/>
                        </a:rPr>
                        <a:t>Number of events</a:t>
                      </a:r>
                      <a:br>
                        <a:rPr lang="en-GB" sz="1400" b="1" dirty="0">
                          <a:solidFill>
                            <a:schemeClr val="tx1"/>
                          </a:solidFill>
                          <a:latin typeface="+mn-lt"/>
                          <a:ea typeface="Verdana" panose="020B0604030504040204" pitchFamily="34" charset="0"/>
                          <a:cs typeface="Verdana" panose="020B0604030504040204" pitchFamily="34" charset="0"/>
                        </a:rPr>
                      </a:br>
                      <a:r>
                        <a:rPr lang="en-GB" sz="1000" b="1" dirty="0">
                          <a:solidFill>
                            <a:schemeClr val="tx1"/>
                          </a:solidFill>
                          <a:latin typeface="+mn-lt"/>
                          <a:ea typeface="Verdana" panose="020B0604030504040204" pitchFamily="34" charset="0"/>
                          <a:cs typeface="Verdana" panose="020B0604030504040204" pitchFamily="34" charset="0"/>
                        </a:rPr>
                        <a:t>(Incidence per 100 PY)</a:t>
                      </a:r>
                      <a:endParaRPr lang="en-GB" sz="1000" b="1" baseline="30000" dirty="0">
                        <a:solidFill>
                          <a:schemeClr val="tx1"/>
                        </a:solidFill>
                        <a:latin typeface="+mn-lt"/>
                        <a:ea typeface="Verdana" panose="020B0604030504040204" pitchFamily="34" charset="0"/>
                        <a:cs typeface="Verdana" panose="020B0604030504040204" pitchFamily="34" charset="0"/>
                      </a:endParaRPr>
                    </a:p>
                  </a:txBody>
                  <a:tcPr marL="90000" marR="90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100000"/>
                        </a:lnSpc>
                      </a:pPr>
                      <a:endParaRPr lang="en-GB" sz="1000" b="1" baseline="3000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lang="en-GB" sz="1400" b="1" kern="1200" dirty="0">
                          <a:solidFill>
                            <a:schemeClr val="tx1"/>
                          </a:solidFill>
                          <a:latin typeface="+mn-lt"/>
                          <a:ea typeface="Verdana" panose="020B0604030504040204" pitchFamily="34" charset="0"/>
                        </a:rPr>
                        <a:t>HR</a:t>
                      </a:r>
                      <a:r>
                        <a:rPr lang="en-GB" sz="1050" b="1" kern="1200" dirty="0">
                          <a:solidFill>
                            <a:schemeClr val="tx1"/>
                          </a:solidFill>
                          <a:latin typeface="+mn-lt"/>
                          <a:ea typeface="Verdana" panose="020B0604030504040204" pitchFamily="34" charset="0"/>
                        </a:rPr>
                        <a:t> </a:t>
                      </a:r>
                      <a:br>
                        <a:rPr lang="en-GB" sz="1050" b="1" kern="1200" dirty="0">
                          <a:solidFill>
                            <a:schemeClr val="tx1"/>
                          </a:solidFill>
                          <a:latin typeface="+mn-lt"/>
                          <a:ea typeface="Verdana" panose="020B0604030504040204" pitchFamily="34" charset="0"/>
                        </a:rPr>
                      </a:br>
                      <a:r>
                        <a:rPr lang="en-GB" sz="1050" b="1" kern="1200" dirty="0">
                          <a:solidFill>
                            <a:schemeClr val="tx1"/>
                          </a:solidFill>
                          <a:latin typeface="+mn-lt"/>
                          <a:ea typeface="Verdana" panose="020B0604030504040204" pitchFamily="34" charset="0"/>
                        </a:rPr>
                        <a:t>(95% CI)</a:t>
                      </a:r>
                      <a:endParaRPr lang="en-GB" sz="1050" b="1" kern="1200" baseline="30000" dirty="0">
                        <a:solidFill>
                          <a:schemeClr val="tx1"/>
                        </a:solidFill>
                        <a:latin typeface="+mn-lt"/>
                        <a:ea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pPr>
                      <a:endParaRPr lang="en-GB" sz="1050" b="1" kern="1200" baseline="30000" dirty="0">
                        <a:solidFill>
                          <a:schemeClr val="tx1"/>
                        </a:solidFill>
                        <a:latin typeface="+mn-lt"/>
                        <a:ea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pPr>
                      <a:r>
                        <a:rPr lang="en-GB" sz="1400" b="1" kern="1200" dirty="0">
                          <a:solidFill>
                            <a:schemeClr val="tx1"/>
                          </a:solidFill>
                          <a:latin typeface="+mn-lt"/>
                          <a:ea typeface="Verdana" panose="020B0604030504040204" pitchFamily="34" charset="0"/>
                        </a:rPr>
                        <a:t>p-value</a:t>
                      </a:r>
                      <a:endParaRPr lang="en-GB" sz="1400" b="1" kern="1200" baseline="30000" dirty="0">
                        <a:solidFill>
                          <a:schemeClr val="tx1"/>
                        </a:solidFill>
                        <a:latin typeface="+mn-lt"/>
                        <a:ea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59661">
                <a:tc>
                  <a:txBody>
                    <a:bodyPr/>
                    <a:lstStyle/>
                    <a:p>
                      <a:pPr marL="0" marR="0" lvl="0" indent="0" algn="l" defTabSz="1218926" rtl="0" eaLnBrk="1" fontAlgn="auto" latinLnBrk="0" hangingPunct="1">
                        <a:lnSpc>
                          <a:spcPct val="90000"/>
                        </a:lnSpc>
                        <a:spcBef>
                          <a:spcPts val="0"/>
                        </a:spcBef>
                        <a:spcAft>
                          <a:spcPts val="0"/>
                        </a:spcAft>
                        <a:buClrTx/>
                        <a:buSzTx/>
                        <a:buFontTx/>
                        <a:buNone/>
                        <a:tabLst/>
                        <a:defRPr/>
                      </a:pPr>
                      <a:r>
                        <a:rPr lang="en-GB" sz="1200" b="1" kern="1200">
                          <a:solidFill>
                            <a:schemeClr val="tx1"/>
                          </a:solidFill>
                          <a:latin typeface="+mn-lt"/>
                          <a:ea typeface="Verdana" panose="020B0604030504040204" pitchFamily="34" charset="0"/>
                          <a:cs typeface="+mn-cs"/>
                        </a:rPr>
                        <a:t>Stroke/SE</a:t>
                      </a:r>
                    </a:p>
                  </a:txBody>
                  <a:tcPr marL="90000" marR="90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GB" sz="1200">
                          <a:solidFill>
                            <a:schemeClr val="tx1"/>
                          </a:solidFill>
                          <a:latin typeface="+mn-lt"/>
                        </a:rPr>
                        <a:t>567 (3.75)</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1,127 (2.32)</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1.57 (1.42, 1.74)</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&lt;0.001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0003"/>
                  </a:ext>
                </a:extLst>
              </a:tr>
              <a:tr h="271481">
                <a:tc>
                  <a:txBody>
                    <a:bodyPr/>
                    <a:lstStyle/>
                    <a:p>
                      <a:pPr marL="0" marR="0" lvl="0" indent="0" algn="l" defTabSz="1218926" rtl="0" eaLnBrk="1" fontAlgn="auto" latinLnBrk="0" hangingPunct="1">
                        <a:lnSpc>
                          <a:spcPct val="90000"/>
                        </a:lnSpc>
                        <a:spcBef>
                          <a:spcPts val="0"/>
                        </a:spcBef>
                        <a:spcAft>
                          <a:spcPts val="0"/>
                        </a:spcAft>
                        <a:buClrTx/>
                        <a:buSzTx/>
                        <a:buFontTx/>
                        <a:buNone/>
                        <a:tabLst/>
                        <a:defRPr/>
                      </a:pPr>
                      <a:r>
                        <a:rPr lang="en-GB" sz="1200" kern="1200">
                          <a:solidFill>
                            <a:schemeClr val="tx1"/>
                          </a:solidFill>
                          <a:latin typeface="+mn-lt"/>
                          <a:ea typeface="Verdana" panose="020B0604030504040204" pitchFamily="34" charset="0"/>
                          <a:cs typeface="+mn-cs"/>
                        </a:rPr>
                        <a:t>Ischaemic</a:t>
                      </a:r>
                    </a:p>
                  </a:txBody>
                  <a:tcPr marL="216000" marR="90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471 (3.10)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858 (1.76)</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1.71 (1.53, 1.92)</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&lt;0.001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0004"/>
                  </a:ext>
                </a:extLst>
              </a:tr>
              <a:tr h="271481">
                <a:tc>
                  <a:txBody>
                    <a:bodyPr/>
                    <a:lstStyle/>
                    <a:p>
                      <a:pPr marL="0" marR="0" lvl="0" indent="0" algn="l" defTabSz="1218926" rtl="0" eaLnBrk="1" fontAlgn="auto" latinLnBrk="0" hangingPunct="1">
                        <a:lnSpc>
                          <a:spcPct val="90000"/>
                        </a:lnSpc>
                        <a:spcBef>
                          <a:spcPts val="0"/>
                        </a:spcBef>
                        <a:spcAft>
                          <a:spcPts val="0"/>
                        </a:spcAft>
                        <a:buClrTx/>
                        <a:buSzTx/>
                        <a:buFontTx/>
                        <a:buNone/>
                        <a:tabLst/>
                        <a:defRPr/>
                      </a:pPr>
                      <a:r>
                        <a:rPr lang="en-GB" sz="1200" kern="1200">
                          <a:solidFill>
                            <a:schemeClr val="tx1"/>
                          </a:solidFill>
                          <a:latin typeface="+mn-lt"/>
                          <a:ea typeface="Verdana" panose="020B0604030504040204" pitchFamily="34" charset="0"/>
                          <a:cs typeface="+mn-cs"/>
                        </a:rPr>
                        <a:t>Haemorrhagic</a:t>
                      </a:r>
                    </a:p>
                  </a:txBody>
                  <a:tcPr marL="216000" marR="90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50 (0.32)</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203 (0.41)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0.76 (0.56, 1.04)</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0.085</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0005"/>
                  </a:ext>
                </a:extLst>
              </a:tr>
              <a:tr h="359661">
                <a:tc>
                  <a:txBody>
                    <a:bodyPr/>
                    <a:lstStyle/>
                    <a:p>
                      <a:pPr marL="0" marR="0" lvl="0" indent="0" algn="l" defTabSz="1218926" rtl="0" eaLnBrk="1" fontAlgn="auto" latinLnBrk="0" hangingPunct="1">
                        <a:lnSpc>
                          <a:spcPct val="90000"/>
                        </a:lnSpc>
                        <a:spcBef>
                          <a:spcPts val="0"/>
                        </a:spcBef>
                        <a:spcAft>
                          <a:spcPts val="0"/>
                        </a:spcAft>
                        <a:buClrTx/>
                        <a:buSzTx/>
                        <a:buFontTx/>
                        <a:buNone/>
                        <a:tabLst/>
                        <a:defRPr/>
                      </a:pPr>
                      <a:r>
                        <a:rPr lang="en-GB" sz="1200" kern="1200">
                          <a:solidFill>
                            <a:schemeClr val="tx1"/>
                          </a:solidFill>
                          <a:latin typeface="+mn-lt"/>
                          <a:ea typeface="Verdana" panose="020B0604030504040204" pitchFamily="34" charset="0"/>
                          <a:cs typeface="+mn-cs"/>
                        </a:rPr>
                        <a:t>SE</a:t>
                      </a:r>
                    </a:p>
                  </a:txBody>
                  <a:tcPr marL="216000" marR="90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49 (0.32)</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73 (0.15)</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2.11 (1.46, 3.04)</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&lt;0.001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749660945"/>
                  </a:ext>
                </a:extLst>
              </a:tr>
              <a:tr h="271481">
                <a:tc>
                  <a:txBody>
                    <a:bodyPr/>
                    <a:lstStyle/>
                    <a:p>
                      <a:pPr marL="0" marR="0" lvl="0" indent="0" algn="l" defTabSz="1218926" rtl="0" eaLnBrk="1" fontAlgn="auto" latinLnBrk="0" hangingPunct="1">
                        <a:lnSpc>
                          <a:spcPct val="90000"/>
                        </a:lnSpc>
                        <a:spcBef>
                          <a:spcPts val="0"/>
                        </a:spcBef>
                        <a:spcAft>
                          <a:spcPts val="0"/>
                        </a:spcAft>
                        <a:buClrTx/>
                        <a:buSzTx/>
                        <a:buFontTx/>
                        <a:buNone/>
                        <a:tabLst/>
                        <a:defRPr/>
                      </a:pPr>
                      <a:r>
                        <a:rPr lang="en-GB" sz="1200" b="1" kern="1200">
                          <a:solidFill>
                            <a:schemeClr val="tx1"/>
                          </a:solidFill>
                          <a:latin typeface="+mn-lt"/>
                          <a:ea typeface="Verdana" panose="020B0604030504040204" pitchFamily="34" charset="0"/>
                          <a:cs typeface="+mn-cs"/>
                        </a:rPr>
                        <a:t>Major bleeding</a:t>
                      </a:r>
                    </a:p>
                  </a:txBody>
                  <a:tcPr marL="90000" marR="90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2,339 (17.92)</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2,869 (6.13)</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2.79 (2.64, 2.95)</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&lt;0.001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908601735"/>
                  </a:ext>
                </a:extLst>
              </a:tr>
              <a:tr h="271481">
                <a:tc>
                  <a:txBody>
                    <a:bodyPr/>
                    <a:lstStyle/>
                    <a:p>
                      <a:pPr marL="0" marR="0" lvl="0" indent="0" algn="l" defTabSz="1218926" rtl="0" eaLnBrk="1" fontAlgn="auto" latinLnBrk="0" hangingPunct="1">
                        <a:lnSpc>
                          <a:spcPct val="90000"/>
                        </a:lnSpc>
                        <a:spcBef>
                          <a:spcPts val="0"/>
                        </a:spcBef>
                        <a:spcAft>
                          <a:spcPts val="0"/>
                        </a:spcAft>
                        <a:buClrTx/>
                        <a:buSzTx/>
                        <a:buFontTx/>
                        <a:buNone/>
                        <a:tabLst/>
                        <a:defRPr/>
                      </a:pPr>
                      <a:r>
                        <a:rPr lang="en-GB" sz="1200" kern="1200">
                          <a:solidFill>
                            <a:schemeClr val="tx1"/>
                          </a:solidFill>
                          <a:latin typeface="+mn-lt"/>
                          <a:ea typeface="Verdana" panose="020B0604030504040204" pitchFamily="34" charset="0"/>
                          <a:cs typeface="+mn-cs"/>
                        </a:rPr>
                        <a:t>GI</a:t>
                      </a:r>
                    </a:p>
                  </a:txBody>
                  <a:tcPr marL="216000" marR="90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1,547 (11.21)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1,045 (2.16)</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4.95 (4.57, 5.35)</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&lt;0.001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2984807904"/>
                  </a:ext>
                </a:extLst>
              </a:tr>
              <a:tr h="271481">
                <a:tc>
                  <a:txBody>
                    <a:bodyPr/>
                    <a:lstStyle/>
                    <a:p>
                      <a:pPr marL="0" marR="0" lvl="0" indent="0" algn="l" defTabSz="1218926" rtl="0" eaLnBrk="1" fontAlgn="auto" latinLnBrk="0" hangingPunct="1">
                        <a:lnSpc>
                          <a:spcPct val="90000"/>
                        </a:lnSpc>
                        <a:spcBef>
                          <a:spcPts val="0"/>
                        </a:spcBef>
                        <a:spcAft>
                          <a:spcPts val="0"/>
                        </a:spcAft>
                        <a:buClrTx/>
                        <a:buSzTx/>
                        <a:buFontTx/>
                        <a:buNone/>
                        <a:tabLst/>
                        <a:defRPr/>
                      </a:pPr>
                      <a:r>
                        <a:rPr lang="en-GB" sz="1200" kern="1200">
                          <a:solidFill>
                            <a:schemeClr val="tx1"/>
                          </a:solidFill>
                          <a:latin typeface="+mn-lt"/>
                          <a:ea typeface="Verdana" panose="020B0604030504040204" pitchFamily="34" charset="0"/>
                          <a:cs typeface="+mn-cs"/>
                        </a:rPr>
                        <a:t>ICH</a:t>
                      </a:r>
                    </a:p>
                  </a:txBody>
                  <a:tcPr marL="216000" marR="90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104 (0.67)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463 (0.94)</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0.70 (0.57, 0.87)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0.001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70336677"/>
                  </a:ext>
                </a:extLst>
              </a:tr>
              <a:tr h="271481">
                <a:tc>
                  <a:txBody>
                    <a:bodyPr/>
                    <a:lstStyle/>
                    <a:p>
                      <a:pPr marL="0" marR="0" lvl="0" indent="0" algn="l" defTabSz="1218926" rtl="0" eaLnBrk="1" fontAlgn="auto" latinLnBrk="0" hangingPunct="1">
                        <a:lnSpc>
                          <a:spcPct val="90000"/>
                        </a:lnSpc>
                        <a:spcBef>
                          <a:spcPts val="0"/>
                        </a:spcBef>
                        <a:spcAft>
                          <a:spcPts val="0"/>
                        </a:spcAft>
                        <a:buClrTx/>
                        <a:buSzTx/>
                        <a:buFontTx/>
                        <a:buNone/>
                        <a:tabLst/>
                        <a:defRPr/>
                      </a:pPr>
                      <a:r>
                        <a:rPr lang="en-GB" sz="1200" kern="1200">
                          <a:solidFill>
                            <a:schemeClr val="tx1"/>
                          </a:solidFill>
                          <a:latin typeface="+mn-lt"/>
                          <a:ea typeface="Verdana" panose="020B0604030504040204" pitchFamily="34" charset="0"/>
                          <a:cs typeface="+mn-cs"/>
                        </a:rPr>
                        <a:t>Other</a:t>
                      </a:r>
                    </a:p>
                  </a:txBody>
                  <a:tcPr marL="216000" marR="90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901 (6.15)</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1,488 (3.10)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1.92 (1.76, 2.08)</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&lt;0.001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775367753"/>
                  </a:ext>
                </a:extLst>
              </a:tr>
            </a:tbl>
          </a:graphicData>
        </a:graphic>
      </p:graphicFrame>
      <p:cxnSp>
        <p:nvCxnSpPr>
          <p:cNvPr id="11" name="Straight Connector 10">
            <a:extLst>
              <a:ext uri="{FF2B5EF4-FFF2-40B4-BE49-F238E27FC236}">
                <a16:creationId xmlns:a16="http://schemas.microsoft.com/office/drawing/2014/main" id="{67C92D9C-8319-4D00-A4F5-C107F0E60BA7}"/>
              </a:ext>
            </a:extLst>
          </p:cNvPr>
          <p:cNvCxnSpPr>
            <a:cxnSpLocks/>
          </p:cNvCxnSpPr>
          <p:nvPr/>
        </p:nvCxnSpPr>
        <p:spPr>
          <a:xfrm>
            <a:off x="8229431" y="2867678"/>
            <a:ext cx="0" cy="2295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6CFF007-3C54-429E-98AB-562094408138}"/>
              </a:ext>
            </a:extLst>
          </p:cNvPr>
          <p:cNvGrpSpPr/>
          <p:nvPr/>
        </p:nvGrpSpPr>
        <p:grpSpPr>
          <a:xfrm>
            <a:off x="8059454" y="2992178"/>
            <a:ext cx="1806965" cy="2082125"/>
            <a:chOff x="5426420" y="3012053"/>
            <a:chExt cx="1806965" cy="2082125"/>
          </a:xfrm>
        </p:grpSpPr>
        <p:cxnSp>
          <p:nvCxnSpPr>
            <p:cNvPr id="13" name="Straight Connector 12">
              <a:extLst>
                <a:ext uri="{FF2B5EF4-FFF2-40B4-BE49-F238E27FC236}">
                  <a16:creationId xmlns:a16="http://schemas.microsoft.com/office/drawing/2014/main" id="{40AC2DD8-11DF-4319-B71A-02EEB687F5E5}"/>
                </a:ext>
              </a:extLst>
            </p:cNvPr>
            <p:cNvCxnSpPr>
              <a:cxnSpLocks/>
            </p:cNvCxnSpPr>
            <p:nvPr/>
          </p:nvCxnSpPr>
          <p:spPr>
            <a:xfrm>
              <a:off x="5760693" y="3048053"/>
              <a:ext cx="140007"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E7EC75-2087-4178-9782-DB368377346A}"/>
                </a:ext>
              </a:extLst>
            </p:cNvPr>
            <p:cNvCxnSpPr>
              <a:cxnSpLocks/>
            </p:cNvCxnSpPr>
            <p:nvPr/>
          </p:nvCxnSpPr>
          <p:spPr>
            <a:xfrm>
              <a:off x="5797310" y="3325970"/>
              <a:ext cx="145608"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879A56-46CF-4C5C-A7CA-B3106F04193D}"/>
                </a:ext>
              </a:extLst>
            </p:cNvPr>
            <p:cNvCxnSpPr>
              <a:cxnSpLocks/>
            </p:cNvCxnSpPr>
            <p:nvPr/>
          </p:nvCxnSpPr>
          <p:spPr>
            <a:xfrm>
              <a:off x="5426420" y="3623923"/>
              <a:ext cx="199556"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C7E42ED-A0D4-4D5A-93D6-46000786F182}"/>
                </a:ext>
              </a:extLst>
            </p:cNvPr>
            <p:cNvCxnSpPr>
              <a:cxnSpLocks/>
            </p:cNvCxnSpPr>
            <p:nvPr/>
          </p:nvCxnSpPr>
          <p:spPr>
            <a:xfrm>
              <a:off x="5770345" y="3906839"/>
              <a:ext cx="610189"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B8A5471-C3F8-41F0-83A9-473D0C6AA61A}"/>
                </a:ext>
              </a:extLst>
            </p:cNvPr>
            <p:cNvCxnSpPr/>
            <p:nvPr/>
          </p:nvCxnSpPr>
          <p:spPr>
            <a:xfrm>
              <a:off x="6200303" y="4197572"/>
              <a:ext cx="1368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365C851-E918-4863-BADB-F3ED78E9F8AB}"/>
                </a:ext>
              </a:extLst>
            </p:cNvPr>
            <p:cNvCxnSpPr>
              <a:cxnSpLocks/>
            </p:cNvCxnSpPr>
            <p:nvPr/>
          </p:nvCxnSpPr>
          <p:spPr>
            <a:xfrm>
              <a:off x="6942824" y="4492369"/>
              <a:ext cx="290561"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C80788-8E93-4CF2-9FE9-8668F4EC8AA0}"/>
                </a:ext>
              </a:extLst>
            </p:cNvPr>
            <p:cNvCxnSpPr/>
            <p:nvPr/>
          </p:nvCxnSpPr>
          <p:spPr>
            <a:xfrm>
              <a:off x="5446689" y="4786713"/>
              <a:ext cx="125999"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5DEDE4F-27D7-46E3-B89E-7F9024F9FFBA}"/>
                </a:ext>
              </a:extLst>
            </p:cNvPr>
            <p:cNvCxnSpPr/>
            <p:nvPr/>
          </p:nvCxnSpPr>
          <p:spPr>
            <a:xfrm>
              <a:off x="5866378" y="5059965"/>
              <a:ext cx="1980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1AEB9D9-27FC-4DD7-BF9C-F86F19285ABC}"/>
                </a:ext>
              </a:extLst>
            </p:cNvPr>
            <p:cNvSpPr>
              <a:spLocks noChangeAspect="1"/>
            </p:cNvSpPr>
            <p:nvPr/>
          </p:nvSpPr>
          <p:spPr>
            <a:xfrm>
              <a:off x="5780899" y="3012053"/>
              <a:ext cx="72000" cy="72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116FF49-C331-4D06-BAA4-628C5B24ACAF}"/>
                </a:ext>
              </a:extLst>
            </p:cNvPr>
            <p:cNvSpPr>
              <a:spLocks noChangeAspect="1"/>
            </p:cNvSpPr>
            <p:nvPr/>
          </p:nvSpPr>
          <p:spPr>
            <a:xfrm>
              <a:off x="5825899" y="3291130"/>
              <a:ext cx="72000" cy="72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4BE62DB-AD67-482E-A571-09CC71D61B24}"/>
                </a:ext>
              </a:extLst>
            </p:cNvPr>
            <p:cNvSpPr>
              <a:spLocks noChangeAspect="1"/>
            </p:cNvSpPr>
            <p:nvPr/>
          </p:nvSpPr>
          <p:spPr>
            <a:xfrm>
              <a:off x="5480857" y="3584724"/>
              <a:ext cx="72000" cy="72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B5F9DC3A-C8C3-40C9-BBC1-8DA215C98A26}"/>
                </a:ext>
              </a:extLst>
            </p:cNvPr>
            <p:cNvSpPr/>
            <p:nvPr/>
          </p:nvSpPr>
          <p:spPr>
            <a:xfrm>
              <a:off x="5978584" y="3871904"/>
              <a:ext cx="72000" cy="72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6642196-C059-4D15-9072-FF664B8F50BF}"/>
                </a:ext>
              </a:extLst>
            </p:cNvPr>
            <p:cNvSpPr/>
            <p:nvPr/>
          </p:nvSpPr>
          <p:spPr>
            <a:xfrm>
              <a:off x="6235400" y="4160697"/>
              <a:ext cx="72000" cy="72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E93927A-1A92-4F41-AC67-FAB0122657A3}"/>
                </a:ext>
              </a:extLst>
            </p:cNvPr>
            <p:cNvSpPr/>
            <p:nvPr/>
          </p:nvSpPr>
          <p:spPr>
            <a:xfrm>
              <a:off x="7044678" y="4456210"/>
              <a:ext cx="72000" cy="72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D96DCEB-ED4B-40E2-B64F-23811225685E}"/>
                </a:ext>
              </a:extLst>
            </p:cNvPr>
            <p:cNvSpPr/>
            <p:nvPr/>
          </p:nvSpPr>
          <p:spPr>
            <a:xfrm>
              <a:off x="5473688" y="4750594"/>
              <a:ext cx="72000" cy="72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159C61D-B6A7-4AB0-ADAD-3EAB55BD4376}"/>
                </a:ext>
              </a:extLst>
            </p:cNvPr>
            <p:cNvSpPr/>
            <p:nvPr/>
          </p:nvSpPr>
          <p:spPr>
            <a:xfrm>
              <a:off x="5900700" y="5022178"/>
              <a:ext cx="72000" cy="72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AB496799-0F36-44C0-B913-2E7C9E14FAFC}"/>
              </a:ext>
            </a:extLst>
          </p:cNvPr>
          <p:cNvGrpSpPr/>
          <p:nvPr/>
        </p:nvGrpSpPr>
        <p:grpSpPr>
          <a:xfrm>
            <a:off x="6878252" y="5158856"/>
            <a:ext cx="3144539" cy="591895"/>
            <a:chOff x="9003144" y="5610426"/>
            <a:chExt cx="3144539" cy="591895"/>
          </a:xfrm>
        </p:grpSpPr>
        <p:sp>
          <p:nvSpPr>
            <p:cNvPr id="30" name="TextBox 29">
              <a:extLst>
                <a:ext uri="{FF2B5EF4-FFF2-40B4-BE49-F238E27FC236}">
                  <a16:creationId xmlns:a16="http://schemas.microsoft.com/office/drawing/2014/main" id="{5FD3E75C-9790-4580-9855-2B86F713EC7E}"/>
                </a:ext>
              </a:extLst>
            </p:cNvPr>
            <p:cNvSpPr txBox="1"/>
            <p:nvPr/>
          </p:nvSpPr>
          <p:spPr>
            <a:xfrm>
              <a:off x="9698948" y="5683278"/>
              <a:ext cx="629833" cy="21544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lumMod val="65000"/>
                      <a:lumOff val="35000"/>
                    </a:srgbClr>
                  </a:solidFill>
                  <a:effectLst/>
                  <a:uLnTx/>
                  <a:uFillTx/>
                  <a:latin typeface="Arial" panose="020B0604020202020204"/>
                  <a:ea typeface="+mn-ea"/>
                  <a:cs typeface="+mn-cs"/>
                </a:rPr>
                <a:t>0.1</a:t>
              </a:r>
            </a:p>
          </p:txBody>
        </p:sp>
        <p:sp>
          <p:nvSpPr>
            <p:cNvPr id="31" name="TextBox 30">
              <a:extLst>
                <a:ext uri="{FF2B5EF4-FFF2-40B4-BE49-F238E27FC236}">
                  <a16:creationId xmlns:a16="http://schemas.microsoft.com/office/drawing/2014/main" id="{598177AE-818C-4C06-B3ED-5E37980C6171}"/>
                </a:ext>
              </a:extLst>
            </p:cNvPr>
            <p:cNvSpPr txBox="1"/>
            <p:nvPr/>
          </p:nvSpPr>
          <p:spPr>
            <a:xfrm>
              <a:off x="10229346" y="5683278"/>
              <a:ext cx="211707" cy="21544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lumMod val="65000"/>
                      <a:lumOff val="35000"/>
                    </a:srgbClr>
                  </a:solidFill>
                  <a:effectLst/>
                  <a:uLnTx/>
                  <a:uFillTx/>
                  <a:latin typeface="Arial" panose="020B0604020202020204"/>
                  <a:ea typeface="+mn-ea"/>
                  <a:cs typeface="+mn-cs"/>
                </a:rPr>
                <a:t>1</a:t>
              </a:r>
            </a:p>
          </p:txBody>
        </p:sp>
        <p:sp>
          <p:nvSpPr>
            <p:cNvPr id="32" name="TextBox 31">
              <a:extLst>
                <a:ext uri="{FF2B5EF4-FFF2-40B4-BE49-F238E27FC236}">
                  <a16:creationId xmlns:a16="http://schemas.microsoft.com/office/drawing/2014/main" id="{2A30782B-CE93-472E-9CF6-15E8B3B7D4B4}"/>
                </a:ext>
              </a:extLst>
            </p:cNvPr>
            <p:cNvSpPr txBox="1"/>
            <p:nvPr/>
          </p:nvSpPr>
          <p:spPr>
            <a:xfrm>
              <a:off x="10594991" y="5683278"/>
              <a:ext cx="211707" cy="21544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lumMod val="65000"/>
                      <a:lumOff val="35000"/>
                    </a:srgbClr>
                  </a:solidFill>
                  <a:effectLst/>
                  <a:uLnTx/>
                  <a:uFillTx/>
                  <a:latin typeface="Arial" panose="020B0604020202020204"/>
                  <a:ea typeface="+mn-ea"/>
                  <a:cs typeface="+mn-cs"/>
                </a:rPr>
                <a:t>1.9</a:t>
              </a:r>
            </a:p>
          </p:txBody>
        </p:sp>
        <p:sp>
          <p:nvSpPr>
            <p:cNvPr id="33" name="TextBox 32">
              <a:extLst>
                <a:ext uri="{FF2B5EF4-FFF2-40B4-BE49-F238E27FC236}">
                  <a16:creationId xmlns:a16="http://schemas.microsoft.com/office/drawing/2014/main" id="{D2DE1BE7-A006-4B1A-BD1F-E6F107FE77A2}"/>
                </a:ext>
              </a:extLst>
            </p:cNvPr>
            <p:cNvSpPr txBox="1"/>
            <p:nvPr/>
          </p:nvSpPr>
          <p:spPr>
            <a:xfrm>
              <a:off x="10926753" y="5683278"/>
              <a:ext cx="211707" cy="21544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lumMod val="65000"/>
                      <a:lumOff val="35000"/>
                    </a:srgbClr>
                  </a:solidFill>
                  <a:effectLst/>
                  <a:uLnTx/>
                  <a:uFillTx/>
                  <a:latin typeface="Arial" panose="020B0604020202020204"/>
                  <a:ea typeface="+mn-ea"/>
                  <a:cs typeface="+mn-cs"/>
                </a:rPr>
                <a:t>2.8</a:t>
              </a:r>
            </a:p>
          </p:txBody>
        </p:sp>
        <p:sp>
          <p:nvSpPr>
            <p:cNvPr id="34" name="TextBox 33">
              <a:extLst>
                <a:ext uri="{FF2B5EF4-FFF2-40B4-BE49-F238E27FC236}">
                  <a16:creationId xmlns:a16="http://schemas.microsoft.com/office/drawing/2014/main" id="{08BA60B6-57B3-4B41-90F0-A608590CBB0D}"/>
                </a:ext>
              </a:extLst>
            </p:cNvPr>
            <p:cNvSpPr txBox="1"/>
            <p:nvPr/>
          </p:nvSpPr>
          <p:spPr>
            <a:xfrm>
              <a:off x="11935976" y="5683278"/>
              <a:ext cx="211707" cy="21544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lumMod val="65000"/>
                      <a:lumOff val="35000"/>
                    </a:srgbClr>
                  </a:solidFill>
                  <a:effectLst/>
                  <a:uLnTx/>
                  <a:uFillTx/>
                  <a:latin typeface="Arial" panose="020B0604020202020204"/>
                  <a:ea typeface="+mn-ea"/>
                  <a:cs typeface="+mn-cs"/>
                </a:rPr>
                <a:t>5.5</a:t>
              </a:r>
            </a:p>
          </p:txBody>
        </p:sp>
        <p:grpSp>
          <p:nvGrpSpPr>
            <p:cNvPr id="35" name="Group 34">
              <a:extLst>
                <a:ext uri="{FF2B5EF4-FFF2-40B4-BE49-F238E27FC236}">
                  <a16:creationId xmlns:a16="http://schemas.microsoft.com/office/drawing/2014/main" id="{1F8534ED-CD82-4614-AB60-AA0171DCA01D}"/>
                </a:ext>
              </a:extLst>
            </p:cNvPr>
            <p:cNvGrpSpPr/>
            <p:nvPr/>
          </p:nvGrpSpPr>
          <p:grpSpPr>
            <a:xfrm>
              <a:off x="9003144" y="5610426"/>
              <a:ext cx="3037688" cy="591895"/>
              <a:chOff x="9003144" y="5610426"/>
              <a:chExt cx="3037688" cy="591895"/>
            </a:xfrm>
          </p:grpSpPr>
          <p:grpSp>
            <p:nvGrpSpPr>
              <p:cNvPr id="38" name="Group 37">
                <a:extLst>
                  <a:ext uri="{FF2B5EF4-FFF2-40B4-BE49-F238E27FC236}">
                    <a16:creationId xmlns:a16="http://schemas.microsoft.com/office/drawing/2014/main" id="{9C575FCB-CC32-41D4-9E18-09EACDD8B999}"/>
                  </a:ext>
                </a:extLst>
              </p:cNvPr>
              <p:cNvGrpSpPr/>
              <p:nvPr/>
            </p:nvGrpSpPr>
            <p:grpSpPr>
              <a:xfrm>
                <a:off x="9003144" y="5906517"/>
                <a:ext cx="2862033" cy="295804"/>
                <a:chOff x="9003144" y="5906517"/>
                <a:chExt cx="2862033" cy="295804"/>
              </a:xfrm>
            </p:grpSpPr>
            <p:sp>
              <p:nvSpPr>
                <p:cNvPr id="48" name="TextBox 47">
                  <a:extLst>
                    <a:ext uri="{FF2B5EF4-FFF2-40B4-BE49-F238E27FC236}">
                      <a16:creationId xmlns:a16="http://schemas.microsoft.com/office/drawing/2014/main" id="{CBAC1C76-EAC6-4541-AB12-9A5A12D928E4}"/>
                    </a:ext>
                  </a:extLst>
                </p:cNvPr>
                <p:cNvSpPr txBox="1"/>
                <p:nvPr/>
              </p:nvSpPr>
              <p:spPr>
                <a:xfrm>
                  <a:off x="9086152" y="5909351"/>
                  <a:ext cx="1271023" cy="18721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Rate major GI bleeding</a:t>
                  </a:r>
                </a:p>
              </p:txBody>
            </p:sp>
            <p:sp>
              <p:nvSpPr>
                <p:cNvPr id="49" name="TextBox 48">
                  <a:extLst>
                    <a:ext uri="{FF2B5EF4-FFF2-40B4-BE49-F238E27FC236}">
                      <a16:creationId xmlns:a16="http://schemas.microsoft.com/office/drawing/2014/main" id="{0103B1CD-A2ED-4554-9EBA-C399A42E4636}"/>
                    </a:ext>
                  </a:extLst>
                </p:cNvPr>
                <p:cNvSpPr txBox="1"/>
                <p:nvPr/>
              </p:nvSpPr>
              <p:spPr>
                <a:xfrm>
                  <a:off x="10244537" y="5906517"/>
                  <a:ext cx="1479897" cy="295804"/>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Favours no major GI bleeding</a:t>
                  </a:r>
                </a:p>
              </p:txBody>
            </p:sp>
            <p:sp>
              <p:nvSpPr>
                <p:cNvPr id="50" name="Triangle 91">
                  <a:extLst>
                    <a:ext uri="{FF2B5EF4-FFF2-40B4-BE49-F238E27FC236}">
                      <a16:creationId xmlns:a16="http://schemas.microsoft.com/office/drawing/2014/main" id="{C1339DFD-B0E5-411F-AA85-6BFC051A6455}"/>
                    </a:ext>
                  </a:extLst>
                </p:cNvPr>
                <p:cNvSpPr>
                  <a:spLocks noChangeAspect="1"/>
                </p:cNvSpPr>
                <p:nvPr/>
              </p:nvSpPr>
              <p:spPr>
                <a:xfrm rot="16200000">
                  <a:off x="8997384" y="5931630"/>
                  <a:ext cx="83520" cy="7200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riangle 92">
                  <a:extLst>
                    <a:ext uri="{FF2B5EF4-FFF2-40B4-BE49-F238E27FC236}">
                      <a16:creationId xmlns:a16="http://schemas.microsoft.com/office/drawing/2014/main" id="{820D69BB-5F44-4FCB-9160-F79B4AB46434}"/>
                    </a:ext>
                  </a:extLst>
                </p:cNvPr>
                <p:cNvSpPr>
                  <a:spLocks noChangeAspect="1"/>
                </p:cNvSpPr>
                <p:nvPr/>
              </p:nvSpPr>
              <p:spPr>
                <a:xfrm rot="5400000">
                  <a:off x="11787417" y="5941897"/>
                  <a:ext cx="83520" cy="7200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AA5B08B5-2580-4689-82A3-B0A80A0CFDB9}"/>
                  </a:ext>
                </a:extLst>
              </p:cNvPr>
              <p:cNvGrpSpPr>
                <a:grpSpLocks noChangeAspect="1"/>
              </p:cNvGrpSpPr>
              <p:nvPr/>
            </p:nvGrpSpPr>
            <p:grpSpPr>
              <a:xfrm>
                <a:off x="10015819" y="5610426"/>
                <a:ext cx="2025013" cy="75152"/>
                <a:chOff x="13380608" y="2828201"/>
                <a:chExt cx="2778198" cy="75152"/>
              </a:xfrm>
            </p:grpSpPr>
            <p:cxnSp>
              <p:nvCxnSpPr>
                <p:cNvPr id="40" name="Straight Connector 39">
                  <a:extLst>
                    <a:ext uri="{FF2B5EF4-FFF2-40B4-BE49-F238E27FC236}">
                      <a16:creationId xmlns:a16="http://schemas.microsoft.com/office/drawing/2014/main" id="{83C5044E-EFD5-46CD-9A16-A5AE0F8ECE1A}"/>
                    </a:ext>
                  </a:extLst>
                </p:cNvPr>
                <p:cNvCxnSpPr>
                  <a:cxnSpLocks/>
                </p:cNvCxnSpPr>
                <p:nvPr/>
              </p:nvCxnSpPr>
              <p:spPr>
                <a:xfrm flipH="1">
                  <a:off x="13380616" y="2828201"/>
                  <a:ext cx="27781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1C2D75D-47AB-4CBE-A9E0-AB0668A631A5}"/>
                    </a:ext>
                  </a:extLst>
                </p:cNvPr>
                <p:cNvCxnSpPr>
                  <a:cxnSpLocks/>
                </p:cNvCxnSpPr>
                <p:nvPr/>
              </p:nvCxnSpPr>
              <p:spPr>
                <a:xfrm flipV="1">
                  <a:off x="13380608" y="2828201"/>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FA2DB4-D393-431B-8913-A6CD9E74B67B}"/>
                    </a:ext>
                  </a:extLst>
                </p:cNvPr>
                <p:cNvCxnSpPr>
                  <a:cxnSpLocks/>
                </p:cNvCxnSpPr>
                <p:nvPr/>
              </p:nvCxnSpPr>
              <p:spPr>
                <a:xfrm flipV="1">
                  <a:off x="14306679" y="2828201"/>
                  <a:ext cx="0" cy="75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8DE25C8-29ED-4618-9405-44F3A69040C0}"/>
                    </a:ext>
                  </a:extLst>
                </p:cNvPr>
                <p:cNvCxnSpPr>
                  <a:cxnSpLocks/>
                </p:cNvCxnSpPr>
                <p:nvPr/>
              </p:nvCxnSpPr>
              <p:spPr>
                <a:xfrm flipV="1">
                  <a:off x="13843648" y="2828201"/>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D568236-0464-4F2F-B868-19E4991DD202}"/>
                    </a:ext>
                  </a:extLst>
                </p:cNvPr>
                <p:cNvCxnSpPr>
                  <a:cxnSpLocks/>
                </p:cNvCxnSpPr>
                <p:nvPr/>
              </p:nvCxnSpPr>
              <p:spPr>
                <a:xfrm flipV="1">
                  <a:off x="15232742" y="2828201"/>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5511D8E-C882-45DE-AD41-1F242EEE3636}"/>
                    </a:ext>
                  </a:extLst>
                </p:cNvPr>
                <p:cNvCxnSpPr>
                  <a:cxnSpLocks/>
                </p:cNvCxnSpPr>
                <p:nvPr/>
              </p:nvCxnSpPr>
              <p:spPr>
                <a:xfrm flipV="1">
                  <a:off x="16158805" y="2828201"/>
                  <a:ext cx="0" cy="75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40AF5D7-23D5-48DB-B3FB-9FEA2082BC88}"/>
                    </a:ext>
                  </a:extLst>
                </p:cNvPr>
                <p:cNvCxnSpPr>
                  <a:cxnSpLocks/>
                </p:cNvCxnSpPr>
                <p:nvPr/>
              </p:nvCxnSpPr>
              <p:spPr>
                <a:xfrm flipV="1">
                  <a:off x="14769712" y="2828201"/>
                  <a:ext cx="0" cy="75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6EFB241-09DB-41EE-A1DF-E26BD28039BA}"/>
                    </a:ext>
                  </a:extLst>
                </p:cNvPr>
                <p:cNvCxnSpPr>
                  <a:cxnSpLocks/>
                </p:cNvCxnSpPr>
                <p:nvPr/>
              </p:nvCxnSpPr>
              <p:spPr>
                <a:xfrm flipV="1">
                  <a:off x="15695775" y="2828201"/>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6" name="TextBox 35">
              <a:extLst>
                <a:ext uri="{FF2B5EF4-FFF2-40B4-BE49-F238E27FC236}">
                  <a16:creationId xmlns:a16="http://schemas.microsoft.com/office/drawing/2014/main" id="{DB21ED83-B8F5-4362-9C71-C4A9C1BE0E86}"/>
                </a:ext>
              </a:extLst>
            </p:cNvPr>
            <p:cNvSpPr txBox="1"/>
            <p:nvPr/>
          </p:nvSpPr>
          <p:spPr>
            <a:xfrm>
              <a:off x="11258825" y="5683278"/>
              <a:ext cx="211707" cy="21544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lumMod val="65000"/>
                      <a:lumOff val="35000"/>
                    </a:srgbClr>
                  </a:solidFill>
                  <a:effectLst/>
                  <a:uLnTx/>
                  <a:uFillTx/>
                  <a:latin typeface="Arial" panose="020B0604020202020204"/>
                  <a:ea typeface="+mn-ea"/>
                  <a:cs typeface="+mn-cs"/>
                </a:rPr>
                <a:t>3.7</a:t>
              </a:r>
            </a:p>
          </p:txBody>
        </p:sp>
        <p:sp>
          <p:nvSpPr>
            <p:cNvPr id="37" name="TextBox 36">
              <a:extLst>
                <a:ext uri="{FF2B5EF4-FFF2-40B4-BE49-F238E27FC236}">
                  <a16:creationId xmlns:a16="http://schemas.microsoft.com/office/drawing/2014/main" id="{83FD3DC1-EC9C-49BB-9846-F4550DBBF96B}"/>
                </a:ext>
              </a:extLst>
            </p:cNvPr>
            <p:cNvSpPr txBox="1"/>
            <p:nvPr/>
          </p:nvSpPr>
          <p:spPr>
            <a:xfrm>
              <a:off x="11590897" y="5683278"/>
              <a:ext cx="211707" cy="21544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lumMod val="65000"/>
                      <a:lumOff val="35000"/>
                    </a:srgbClr>
                  </a:solidFill>
                  <a:effectLst/>
                  <a:uLnTx/>
                  <a:uFillTx/>
                  <a:latin typeface="Arial" panose="020B0604020202020204"/>
                  <a:ea typeface="+mn-ea"/>
                  <a:cs typeface="+mn-cs"/>
                </a:rPr>
                <a:t>4.6</a:t>
              </a:r>
            </a:p>
          </p:txBody>
        </p:sp>
      </p:grpSp>
      <p:sp>
        <p:nvSpPr>
          <p:cNvPr id="54" name="Oval 53" hidden="1">
            <a:extLst>
              <a:ext uri="{FF2B5EF4-FFF2-40B4-BE49-F238E27FC236}">
                <a16:creationId xmlns:a16="http://schemas.microsoft.com/office/drawing/2014/main" id="{4ED0AEE1-B934-4ACC-A3AC-8636F0AE0C0F}"/>
              </a:ext>
            </a:extLst>
          </p:cNvPr>
          <p:cNvSpPr/>
          <p:nvPr/>
        </p:nvSpPr>
        <p:spPr>
          <a:xfrm>
            <a:off x="4400550" y="2012950"/>
            <a:ext cx="3390900" cy="3390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More involved slide</a:t>
            </a:r>
          </a:p>
        </p:txBody>
      </p:sp>
      <p:cxnSp>
        <p:nvCxnSpPr>
          <p:cNvPr id="57" name="Straight Connector 56">
            <a:extLst>
              <a:ext uri="{FF2B5EF4-FFF2-40B4-BE49-F238E27FC236}">
                <a16:creationId xmlns:a16="http://schemas.microsoft.com/office/drawing/2014/main" id="{BFC75525-CD1C-4D08-A570-BF2C457915CB}"/>
              </a:ext>
            </a:extLst>
          </p:cNvPr>
          <p:cNvCxnSpPr/>
          <p:nvPr/>
        </p:nvCxnSpPr>
        <p:spPr>
          <a:xfrm>
            <a:off x="8397840" y="3007964"/>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F5EE7AB-190B-47AB-862B-389EA4EF061B}"/>
              </a:ext>
            </a:extLst>
          </p:cNvPr>
          <p:cNvCxnSpPr>
            <a:cxnSpLocks/>
          </p:cNvCxnSpPr>
          <p:nvPr/>
        </p:nvCxnSpPr>
        <p:spPr>
          <a:xfrm>
            <a:off x="8529621" y="3007964"/>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03013A0-1029-4197-8B65-BD026F7F684D}"/>
              </a:ext>
            </a:extLst>
          </p:cNvPr>
          <p:cNvCxnSpPr/>
          <p:nvPr/>
        </p:nvCxnSpPr>
        <p:spPr>
          <a:xfrm>
            <a:off x="8435540" y="3282695"/>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849C282-51DF-42DF-8936-00C313C00455}"/>
              </a:ext>
            </a:extLst>
          </p:cNvPr>
          <p:cNvCxnSpPr>
            <a:cxnSpLocks/>
          </p:cNvCxnSpPr>
          <p:nvPr/>
        </p:nvCxnSpPr>
        <p:spPr>
          <a:xfrm>
            <a:off x="8568591" y="3282695"/>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62CE8BC-C50D-40D4-A1BD-95CB6ECC5CE7}"/>
              </a:ext>
            </a:extLst>
          </p:cNvPr>
          <p:cNvCxnSpPr/>
          <p:nvPr/>
        </p:nvCxnSpPr>
        <p:spPr>
          <a:xfrm>
            <a:off x="8065169" y="3580648"/>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F78C542-C622-4B8E-BF7C-667EC6C6CEC9}"/>
              </a:ext>
            </a:extLst>
          </p:cNvPr>
          <p:cNvCxnSpPr>
            <a:cxnSpLocks/>
          </p:cNvCxnSpPr>
          <p:nvPr/>
        </p:nvCxnSpPr>
        <p:spPr>
          <a:xfrm>
            <a:off x="8251560" y="3580648"/>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41E00B5-A789-462A-B9E5-1328413E79B2}"/>
              </a:ext>
            </a:extLst>
          </p:cNvPr>
          <p:cNvCxnSpPr/>
          <p:nvPr/>
        </p:nvCxnSpPr>
        <p:spPr>
          <a:xfrm>
            <a:off x="8403151" y="3861659"/>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A7F9C20-94AB-4FFE-BDE8-587CCD30F3F7}"/>
              </a:ext>
            </a:extLst>
          </p:cNvPr>
          <p:cNvCxnSpPr>
            <a:cxnSpLocks/>
          </p:cNvCxnSpPr>
          <p:nvPr/>
        </p:nvCxnSpPr>
        <p:spPr>
          <a:xfrm>
            <a:off x="9007372" y="3861659"/>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0957303-D5F1-4EB7-B96E-85DBF323FD91}"/>
              </a:ext>
            </a:extLst>
          </p:cNvPr>
          <p:cNvCxnSpPr/>
          <p:nvPr/>
        </p:nvCxnSpPr>
        <p:spPr>
          <a:xfrm>
            <a:off x="8839052" y="4154297"/>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DF4FD5E-6EAD-429E-8096-16FFD7AC543D}"/>
              </a:ext>
            </a:extLst>
          </p:cNvPr>
          <p:cNvCxnSpPr>
            <a:cxnSpLocks/>
          </p:cNvCxnSpPr>
          <p:nvPr/>
        </p:nvCxnSpPr>
        <p:spPr>
          <a:xfrm>
            <a:off x="8964483" y="4154297"/>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4BE67B7-80CD-419C-90DA-1655AB6958A1}"/>
              </a:ext>
            </a:extLst>
          </p:cNvPr>
          <p:cNvCxnSpPr/>
          <p:nvPr/>
        </p:nvCxnSpPr>
        <p:spPr>
          <a:xfrm>
            <a:off x="9581573" y="4449094"/>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083E655-5344-4DE4-B4F7-76563E0A99CD}"/>
              </a:ext>
            </a:extLst>
          </p:cNvPr>
          <p:cNvCxnSpPr>
            <a:cxnSpLocks/>
          </p:cNvCxnSpPr>
          <p:nvPr/>
        </p:nvCxnSpPr>
        <p:spPr>
          <a:xfrm>
            <a:off x="9859404" y="4449094"/>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C011D01-3B33-46D4-ABE1-53A858CC4FB5}"/>
              </a:ext>
            </a:extLst>
          </p:cNvPr>
          <p:cNvCxnSpPr/>
          <p:nvPr/>
        </p:nvCxnSpPr>
        <p:spPr>
          <a:xfrm>
            <a:off x="8084950" y="4743438"/>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94D92C1-B61F-48EF-8EF5-48BF5923ACA2}"/>
              </a:ext>
            </a:extLst>
          </p:cNvPr>
          <p:cNvCxnSpPr>
            <a:cxnSpLocks/>
          </p:cNvCxnSpPr>
          <p:nvPr/>
        </p:nvCxnSpPr>
        <p:spPr>
          <a:xfrm>
            <a:off x="8198951" y="4743438"/>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88F9CD3-9101-44F6-AEAE-256186968F33}"/>
              </a:ext>
            </a:extLst>
          </p:cNvPr>
          <p:cNvCxnSpPr/>
          <p:nvPr/>
        </p:nvCxnSpPr>
        <p:spPr>
          <a:xfrm>
            <a:off x="8499412" y="5017027"/>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D070E90-A698-465B-8EDE-35D1C47820B4}"/>
              </a:ext>
            </a:extLst>
          </p:cNvPr>
          <p:cNvCxnSpPr>
            <a:cxnSpLocks/>
          </p:cNvCxnSpPr>
          <p:nvPr/>
        </p:nvCxnSpPr>
        <p:spPr>
          <a:xfrm>
            <a:off x="8693423" y="5017027"/>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95B6B496-BD10-9C1B-3491-7EBFE5E10AEB}"/>
              </a:ext>
            </a:extLst>
          </p:cNvPr>
          <p:cNvSpPr/>
          <p:nvPr/>
        </p:nvSpPr>
        <p:spPr>
          <a:xfrm>
            <a:off x="834166" y="5315927"/>
            <a:ext cx="5682039" cy="6581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36000" rIns="144000" bIns="3600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Conclusion: </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major GI bleeding significantly increased the risk of stroke/SE and subsequent major bleeding events compared with the risks without a major GI bleed</a:t>
            </a:r>
            <a:r>
              <a:rPr kumimoji="0" lang="en-GB" sz="1100" b="1" i="0" u="none" strike="noStrike" kern="1200" cap="none" spc="0" normalizeH="0" baseline="30000" noProof="0" dirty="0">
                <a:ln>
                  <a:noFill/>
                </a:ln>
                <a:solidFill>
                  <a:prstClr val="white"/>
                </a:solidFill>
                <a:effectLst/>
                <a:uLnTx/>
                <a:uFillTx/>
                <a:latin typeface="Arial" panose="020B0604020202020204"/>
                <a:ea typeface="+mn-ea"/>
                <a:cs typeface="+mn-cs"/>
              </a:rPr>
              <a:t>1</a:t>
            </a:r>
          </a:p>
        </p:txBody>
      </p:sp>
    </p:spTree>
    <p:extLst>
      <p:ext uri="{BB962C8B-B14F-4D97-AF65-F5344CB8AC3E}">
        <p14:creationId xmlns:p14="http://schemas.microsoft.com/office/powerpoint/2010/main" val="3880041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16602CD-24FC-4998-B751-79309C1B13C1}"/>
              </a:ext>
            </a:extLst>
          </p:cNvPr>
          <p:cNvSpPr>
            <a:spLocks noGrp="1"/>
          </p:cNvSpPr>
          <p:nvPr>
            <p:ph sz="half" idx="1"/>
          </p:nvPr>
        </p:nvSpPr>
        <p:spPr>
          <a:xfrm>
            <a:off x="838200" y="1285335"/>
            <a:ext cx="5181600" cy="4891628"/>
          </a:xfrm>
        </p:spPr>
        <p:txBody>
          <a:bodyPr/>
          <a:lstStyle/>
          <a:p>
            <a:r>
              <a:rPr lang="en-GB"/>
              <a:t>GIB, gastrointestinal bleed.</a:t>
            </a:r>
            <a:br>
              <a:rPr lang="en-GB"/>
            </a:br>
            <a:r>
              <a:rPr lang="en-GB"/>
              <a:t>Tapaskar N, et al. Clin Gastroenterol Hepatol. 2022;20:381–389.e9.</a:t>
            </a:r>
            <a:endParaRPr lang="en-GB" dirty="0"/>
          </a:p>
        </p:txBody>
      </p:sp>
      <p:sp>
        <p:nvSpPr>
          <p:cNvPr id="9" name="Content Placeholder 8">
            <a:extLst>
              <a:ext uri="{FF2B5EF4-FFF2-40B4-BE49-F238E27FC236}">
                <a16:creationId xmlns:a16="http://schemas.microsoft.com/office/drawing/2014/main" id="{F5FA5D9B-B125-001A-F3AC-E926A84355EF}"/>
              </a:ext>
            </a:extLst>
          </p:cNvPr>
          <p:cNvSpPr>
            <a:spLocks noGrp="1"/>
          </p:cNvSpPr>
          <p:nvPr>
            <p:ph sz="half" idx="2"/>
          </p:nvPr>
        </p:nvSpPr>
        <p:spPr>
          <a:xfrm>
            <a:off x="6172200" y="1402344"/>
            <a:ext cx="5181600" cy="4481621"/>
          </a:xfrm>
        </p:spPr>
        <p:txBody>
          <a:bodyPr>
            <a:normAutofit lnSpcReduction="10000"/>
          </a:bodyPr>
          <a:lstStyle/>
          <a:p>
            <a:r>
              <a:rPr lang="en-GB" sz="1800" b="1" dirty="0"/>
              <a:t>Retrospective analysis of 2,991 patients with AF hospitalised for GIB on anticoagulants. </a:t>
            </a:r>
            <a:r>
              <a:rPr lang="en-GB" sz="1800" dirty="0"/>
              <a:t>IBM </a:t>
            </a:r>
            <a:r>
              <a:rPr lang="en-GB" sz="1800" dirty="0" err="1"/>
              <a:t>MarketScan</a:t>
            </a:r>
            <a:r>
              <a:rPr lang="en-GB" sz="1800" dirty="0"/>
              <a:t> Databases claims from January 2008 through December 2017 (warfarin, n=1872; rivaroxaban, n=676; dabigatran, n=293; and apixaban, n=250)</a:t>
            </a:r>
          </a:p>
          <a:p>
            <a:r>
              <a:rPr lang="en-GB" sz="1800" b="1" dirty="0"/>
              <a:t>Warfarin resumption was associated with an increased risk of recurrent GIB compared with no anticoagulant resumption </a:t>
            </a:r>
            <a:r>
              <a:rPr lang="en-GB" sz="1800" dirty="0"/>
              <a:t>(HR, 2.12; 95% CI (1.43–3.14); P=0.0002)</a:t>
            </a:r>
          </a:p>
          <a:p>
            <a:r>
              <a:rPr lang="en-GB" sz="1800" dirty="0"/>
              <a:t>There was </a:t>
            </a:r>
            <a:r>
              <a:rPr lang="en-GB" sz="1800" b="1" dirty="0"/>
              <a:t>no association between NOAC resumption and recurrent bleeding </a:t>
            </a:r>
            <a:r>
              <a:rPr lang="en-GB" sz="1800" dirty="0"/>
              <a:t>(HR, 1.43; 95% CI (0.81–2.52); P=0.22)</a:t>
            </a:r>
          </a:p>
          <a:p>
            <a:r>
              <a:rPr lang="en-GB" sz="1800" b="1" dirty="0"/>
              <a:t>Rivaroxaban was the only individual NOAC that was associated with recurrent GIB </a:t>
            </a:r>
            <a:r>
              <a:rPr lang="en-GB" sz="1800" dirty="0"/>
              <a:t>(HR, 2.73; 95% CI (1.43–5.20); P=0.002)</a:t>
            </a:r>
          </a:p>
        </p:txBody>
      </p:sp>
      <p:sp>
        <p:nvSpPr>
          <p:cNvPr id="6" name="Title 5">
            <a:extLst>
              <a:ext uri="{FF2B5EF4-FFF2-40B4-BE49-F238E27FC236}">
                <a16:creationId xmlns:a16="http://schemas.microsoft.com/office/drawing/2014/main" id="{5BE0925C-84D0-478A-9598-42694AB6A214}"/>
              </a:ext>
            </a:extLst>
          </p:cNvPr>
          <p:cNvSpPr>
            <a:spLocks noGrp="1"/>
          </p:cNvSpPr>
          <p:nvPr>
            <p:ph type="title"/>
          </p:nvPr>
        </p:nvSpPr>
        <p:spPr>
          <a:xfrm>
            <a:off x="838200" y="136524"/>
            <a:ext cx="10515600" cy="1046269"/>
          </a:xfrm>
        </p:spPr>
        <p:txBody>
          <a:bodyPr>
            <a:normAutofit fontScale="90000"/>
          </a:bodyPr>
          <a:lstStyle/>
          <a:p>
            <a:r>
              <a:rPr lang="en-US" dirty="0"/>
              <a:t>NOAC vs VKA re-initiation after GI bleeding in AF: </a:t>
            </a:r>
            <a:br>
              <a:rPr lang="en-US" dirty="0"/>
            </a:br>
            <a:r>
              <a:rPr lang="en-US" dirty="0"/>
              <a:t>An independent analysis</a:t>
            </a:r>
            <a:endParaRPr lang="en-GB" dirty="0"/>
          </a:p>
        </p:txBody>
      </p:sp>
      <p:sp>
        <p:nvSpPr>
          <p:cNvPr id="13" name="Footer Placeholder 12">
            <a:extLst>
              <a:ext uri="{FF2B5EF4-FFF2-40B4-BE49-F238E27FC236}">
                <a16:creationId xmlns:a16="http://schemas.microsoft.com/office/drawing/2014/main" id="{1FD565BD-97D7-40BD-8B96-554FA2B67802}"/>
              </a:ext>
            </a:extLst>
          </p:cNvPr>
          <p:cNvSpPr>
            <a:spLocks noGrp="1"/>
          </p:cNvSpPr>
          <p:nvPr>
            <p:ph type="ftr" sz="quarter" idx="3"/>
          </p:nvPr>
        </p:nvSpPr>
        <p:spPr>
          <a:xfrm>
            <a:off x="838200" y="6356350"/>
            <a:ext cx="10515600" cy="365125"/>
          </a:xfrm>
        </p:spPr>
        <p:txBody>
          <a:bodyPr/>
          <a:lstStyle/>
          <a:p>
            <a:r>
              <a:rPr lang="en-US" dirty="0"/>
              <a:t>No direct DOAC comparisons are possible as there are no head-to-head studies on DOACs. Real-world data collection only permits hypotheses to be generated and does not allow any statements to be made on causality.</a:t>
            </a:r>
          </a:p>
          <a:p>
            <a:r>
              <a:rPr lang="en-GB" dirty="0"/>
              <a:t>GIB, gastrointestinal bleed.</a:t>
            </a:r>
            <a:br>
              <a:rPr lang="en-GB" dirty="0"/>
            </a:br>
            <a:r>
              <a:rPr lang="en-GB" dirty="0" err="1"/>
              <a:t>Tapaskar</a:t>
            </a:r>
            <a:r>
              <a:rPr lang="en-GB" dirty="0"/>
              <a:t> N, et al. </a:t>
            </a:r>
            <a:r>
              <a:rPr lang="en-GB" i="1" dirty="0"/>
              <a:t>Clin Gastroenterol Hepatol.</a:t>
            </a:r>
            <a:r>
              <a:rPr lang="en-GB" dirty="0"/>
              <a:t> 2022;20:381–389.e9.</a:t>
            </a:r>
          </a:p>
        </p:txBody>
      </p:sp>
      <p:sp>
        <p:nvSpPr>
          <p:cNvPr id="111" name="Oval 110" hidden="1">
            <a:extLst>
              <a:ext uri="{FF2B5EF4-FFF2-40B4-BE49-F238E27FC236}">
                <a16:creationId xmlns:a16="http://schemas.microsoft.com/office/drawing/2014/main" id="{26108987-503C-45FB-BD77-896BB69725D4}"/>
              </a:ext>
            </a:extLst>
          </p:cNvPr>
          <p:cNvSpPr/>
          <p:nvPr/>
        </p:nvSpPr>
        <p:spPr>
          <a:xfrm>
            <a:off x="4400550" y="2012950"/>
            <a:ext cx="3390900" cy="3390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Arial" panose="020B0604020202020204"/>
                <a:ea typeface="+mn-ea"/>
                <a:cs typeface="+mn-cs"/>
              </a:rPr>
              <a:t>More involved slide</a:t>
            </a:r>
          </a:p>
        </p:txBody>
      </p:sp>
      <p:grpSp>
        <p:nvGrpSpPr>
          <p:cNvPr id="18" name="Group 17">
            <a:extLst>
              <a:ext uri="{FF2B5EF4-FFF2-40B4-BE49-F238E27FC236}">
                <a16:creationId xmlns:a16="http://schemas.microsoft.com/office/drawing/2014/main" id="{D84186AB-9FE9-15F5-2EB4-0C8FE1177AC8}"/>
              </a:ext>
            </a:extLst>
          </p:cNvPr>
          <p:cNvGrpSpPr/>
          <p:nvPr/>
        </p:nvGrpSpPr>
        <p:grpSpPr>
          <a:xfrm>
            <a:off x="838200" y="1285875"/>
            <a:ext cx="5257800" cy="4509249"/>
            <a:chOff x="838200" y="1285875"/>
            <a:chExt cx="5257800" cy="4509249"/>
          </a:xfrm>
        </p:grpSpPr>
        <p:pic>
          <p:nvPicPr>
            <p:cNvPr id="3" name="Picture 2">
              <a:extLst>
                <a:ext uri="{FF2B5EF4-FFF2-40B4-BE49-F238E27FC236}">
                  <a16:creationId xmlns:a16="http://schemas.microsoft.com/office/drawing/2014/main" id="{1CE49385-FBF4-8ED4-8AE0-EF00497A6885}"/>
                </a:ext>
              </a:extLst>
            </p:cNvPr>
            <p:cNvPicPr>
              <a:picLocks noChangeAspect="1"/>
            </p:cNvPicPr>
            <p:nvPr/>
          </p:nvPicPr>
          <p:blipFill>
            <a:blip r:embed="rId3"/>
            <a:stretch>
              <a:fillRect/>
            </a:stretch>
          </p:blipFill>
          <p:spPr>
            <a:xfrm>
              <a:off x="838200" y="1285875"/>
              <a:ext cx="5257800" cy="3993381"/>
            </a:xfrm>
            <a:prstGeom prst="rect">
              <a:avLst/>
            </a:prstGeom>
          </p:spPr>
        </p:pic>
        <p:pic>
          <p:nvPicPr>
            <p:cNvPr id="8" name="Picture 7">
              <a:extLst>
                <a:ext uri="{FF2B5EF4-FFF2-40B4-BE49-F238E27FC236}">
                  <a16:creationId xmlns:a16="http://schemas.microsoft.com/office/drawing/2014/main" id="{7D7C443F-29B7-7EA8-AAFE-18C4810AD3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77337" y="3342959"/>
              <a:ext cx="1945582" cy="1182759"/>
            </a:xfrm>
            <a:prstGeom prst="rect">
              <a:avLst/>
            </a:prstGeom>
          </p:spPr>
        </p:pic>
        <p:sp>
          <p:nvSpPr>
            <p:cNvPr id="144" name="TextBox 143">
              <a:extLst>
                <a:ext uri="{FF2B5EF4-FFF2-40B4-BE49-F238E27FC236}">
                  <a16:creationId xmlns:a16="http://schemas.microsoft.com/office/drawing/2014/main" id="{B8EA5AA6-FFCF-1765-7A80-3E3811FDC8E7}"/>
                </a:ext>
              </a:extLst>
            </p:cNvPr>
            <p:cNvSpPr txBox="1"/>
            <p:nvPr/>
          </p:nvSpPr>
          <p:spPr>
            <a:xfrm>
              <a:off x="1584190" y="5194960"/>
              <a:ext cx="4277458" cy="600164"/>
            </a:xfrm>
            <a:prstGeom prst="rect">
              <a:avLst/>
            </a:prstGeom>
            <a:noFill/>
          </p:spPr>
          <p:txBody>
            <a:bodyPr wrap="square">
              <a:spAutoFit/>
            </a:bodyPr>
            <a:lstStyle/>
            <a:p>
              <a:pPr algn="ctr"/>
              <a:r>
                <a:rPr lang="en-GB" sz="1100" b="0" i="0" u="none" strike="noStrike" baseline="0" dirty="0">
                  <a:latin typeface="AdvOT7fe89a09"/>
                </a:rPr>
                <a:t>Kaplan</a:t>
              </a:r>
              <a:r>
                <a:rPr lang="en-GB" sz="1100" b="0" i="0" u="none" strike="noStrike" baseline="0" dirty="0">
                  <a:latin typeface="AdvOT7fe89a09+20"/>
                </a:rPr>
                <a:t>–</a:t>
              </a:r>
              <a:r>
                <a:rPr lang="en-GB" sz="1100" b="0" i="0" u="none" strike="noStrike" baseline="0" dirty="0">
                  <a:latin typeface="AdvOT7fe89a09"/>
                </a:rPr>
                <a:t>Meier curves for recurrent GIB-free survival based on the initial anticoagulant prescription at the time of admission for the index GIB. </a:t>
              </a:r>
              <a:r>
                <a:rPr lang="en-GB" sz="1100" b="0" i="0" u="none" strike="noStrike" baseline="0" dirty="0">
                  <a:latin typeface="AdvOTc4f305bd.I"/>
                </a:rPr>
                <a:t>P</a:t>
              </a:r>
              <a:r>
                <a:rPr lang="en-GB" sz="1100" b="0" i="0" u="none" strike="noStrike" baseline="0" dirty="0">
                  <a:latin typeface="AdvP4C4E74"/>
                </a:rPr>
                <a:t>=0</a:t>
              </a:r>
              <a:r>
                <a:rPr lang="en-GB" sz="1100" b="0" i="0" u="none" strike="noStrike" baseline="0" dirty="0">
                  <a:latin typeface="AdvOT7fe89a09"/>
                </a:rPr>
                <a:t>.001 for differences among curves using the log-rank test.</a:t>
              </a:r>
              <a:endParaRPr lang="en-GB" sz="1100" dirty="0"/>
            </a:p>
          </p:txBody>
        </p:sp>
      </p:grpSp>
    </p:spTree>
    <p:extLst>
      <p:ext uri="{BB962C8B-B14F-4D97-AF65-F5344CB8AC3E}">
        <p14:creationId xmlns:p14="http://schemas.microsoft.com/office/powerpoint/2010/main" val="541051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95EB3A-5C89-D310-8C70-B0BEE38301CA}"/>
              </a:ext>
            </a:extLst>
          </p:cNvPr>
          <p:cNvSpPr>
            <a:spLocks noGrp="1"/>
          </p:cNvSpPr>
          <p:nvPr>
            <p:ph type="title"/>
          </p:nvPr>
        </p:nvSpPr>
        <p:spPr>
          <a:xfrm>
            <a:off x="838200" y="-1"/>
            <a:ext cx="10515600" cy="1105949"/>
          </a:xfrm>
        </p:spPr>
        <p:txBody>
          <a:bodyPr/>
          <a:lstStyle/>
          <a:p>
            <a:r>
              <a:rPr lang="en-US" dirty="0"/>
              <a:t>Summary / Key take-home messages</a:t>
            </a:r>
          </a:p>
        </p:txBody>
      </p:sp>
      <p:pic>
        <p:nvPicPr>
          <p:cNvPr id="5" name="Picture 4">
            <a:extLst>
              <a:ext uri="{FF2B5EF4-FFF2-40B4-BE49-F238E27FC236}">
                <a16:creationId xmlns:a16="http://schemas.microsoft.com/office/drawing/2014/main" id="{679CE78C-B803-1446-9F2F-047CEC4C71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198" y="2415194"/>
            <a:ext cx="1290920" cy="1926154"/>
          </a:xfrm>
          <a:prstGeom prst="rect">
            <a:avLst/>
          </a:prstGeom>
        </p:spPr>
      </p:pic>
      <p:sp>
        <p:nvSpPr>
          <p:cNvPr id="2" name="TextBox 1">
            <a:extLst>
              <a:ext uri="{FF2B5EF4-FFF2-40B4-BE49-F238E27FC236}">
                <a16:creationId xmlns:a16="http://schemas.microsoft.com/office/drawing/2014/main" id="{825F0E82-AED8-1F45-7EF4-B5B626934466}"/>
              </a:ext>
            </a:extLst>
          </p:cNvPr>
          <p:cNvSpPr txBox="1"/>
          <p:nvPr/>
        </p:nvSpPr>
        <p:spPr>
          <a:xfrm>
            <a:off x="2214282" y="2465294"/>
            <a:ext cx="907228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accent1"/>
                </a:solidFill>
                <a:latin typeface="Calibri"/>
                <a:cs typeface="Calibri"/>
              </a:rPr>
              <a:t>In clinical practice, ARISTOPHANES subgroups from WE claims databases like those patients with GI Bleeding and other recent publications are poised to improve the management of our NVAF patients</a:t>
            </a:r>
            <a:endParaRPr lang="en-US" sz="2800">
              <a:solidFill>
                <a:schemeClr val="accent1"/>
              </a:solidFill>
              <a:latin typeface="Calibri"/>
              <a:cs typeface="Calibri"/>
            </a:endParaRPr>
          </a:p>
        </p:txBody>
      </p:sp>
    </p:spTree>
    <p:extLst>
      <p:ext uri="{BB962C8B-B14F-4D97-AF65-F5344CB8AC3E}">
        <p14:creationId xmlns:p14="http://schemas.microsoft.com/office/powerpoint/2010/main" val="3250587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3C5DD2-415D-5C26-EA84-944B4C6934FD}"/>
              </a:ext>
            </a:extLst>
          </p:cNvPr>
          <p:cNvSpPr>
            <a:spLocks noGrp="1"/>
          </p:cNvSpPr>
          <p:nvPr>
            <p:ph idx="1"/>
          </p:nvPr>
        </p:nvSpPr>
        <p:spPr>
          <a:xfrm>
            <a:off x="838200" y="1285336"/>
            <a:ext cx="10515600" cy="4891627"/>
          </a:xfrm>
        </p:spPr>
        <p:txBody>
          <a:bodyPr/>
          <a:lstStyle/>
          <a:p>
            <a:pPr marL="0" indent="0">
              <a:buNone/>
            </a:pPr>
            <a:r>
              <a:rPr lang="en-US" dirty="0"/>
              <a:t>How do you find real-world evidence studies most useful </a:t>
            </a:r>
            <a:br>
              <a:rPr lang="en-US" dirty="0"/>
            </a:br>
            <a:r>
              <a:rPr lang="en-US" dirty="0"/>
              <a:t>in your clinical practice?</a:t>
            </a:r>
          </a:p>
        </p:txBody>
      </p:sp>
      <p:sp>
        <p:nvSpPr>
          <p:cNvPr id="3" name="Title 2">
            <a:extLst>
              <a:ext uri="{FF2B5EF4-FFF2-40B4-BE49-F238E27FC236}">
                <a16:creationId xmlns:a16="http://schemas.microsoft.com/office/drawing/2014/main" id="{DF95EB3A-5C89-D310-8C70-B0BEE38301CA}"/>
              </a:ext>
            </a:extLst>
          </p:cNvPr>
          <p:cNvSpPr>
            <a:spLocks noGrp="1"/>
          </p:cNvSpPr>
          <p:nvPr>
            <p:ph type="title"/>
          </p:nvPr>
        </p:nvSpPr>
        <p:spPr>
          <a:xfrm>
            <a:off x="838200" y="-1"/>
            <a:ext cx="10515600" cy="1105949"/>
          </a:xfrm>
        </p:spPr>
        <p:txBody>
          <a:bodyPr>
            <a:normAutofit/>
          </a:bodyPr>
          <a:lstStyle/>
          <a:p>
            <a:r>
              <a:rPr lang="en-US" dirty="0"/>
              <a:t>Outcomes Question</a:t>
            </a:r>
            <a:endParaRPr lang="en-GB" dirty="0"/>
          </a:p>
        </p:txBody>
      </p:sp>
      <p:sp>
        <p:nvSpPr>
          <p:cNvPr id="7" name="Rounded Rectangle 45">
            <a:extLst>
              <a:ext uri="{FF2B5EF4-FFF2-40B4-BE49-F238E27FC236}">
                <a16:creationId xmlns:a16="http://schemas.microsoft.com/office/drawing/2014/main" id="{2B6A7EF7-A351-20B7-30C6-C8416E9F6544}"/>
              </a:ext>
            </a:extLst>
          </p:cNvPr>
          <p:cNvSpPr/>
          <p:nvPr/>
        </p:nvSpPr>
        <p:spPr bwMode="invGray">
          <a:xfrm>
            <a:off x="838200" y="2468880"/>
            <a:ext cx="8110728" cy="960120"/>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45720" bIns="91440" numCol="2" spcCol="0" rtlCol="0" fromWordArt="0" anchor="ctr" anchorCtr="0" forceAA="0" compatLnSpc="1">
            <a:prstTxWarp prst="textNoShape">
              <a:avLst/>
            </a:prstTxWarp>
            <a:noAutofit/>
          </a:bodyPr>
          <a:lstStyle/>
          <a:p>
            <a:pPr marL="0" marR="0" lvl="0" indent="0" algn="ctr" defTabSz="860404" rtl="0" eaLnBrk="0" fontAlgn="auto" latinLnBrk="0" hangingPunct="0">
              <a:lnSpc>
                <a:spcPct val="90000"/>
              </a:lnSpc>
              <a:spcBef>
                <a:spcPts val="600"/>
              </a:spcBef>
              <a:spcAft>
                <a:spcPts val="0"/>
              </a:spcAft>
              <a:buClrTx/>
              <a:buSzTx/>
              <a:buFontTx/>
              <a:buNone/>
              <a:tabLst/>
              <a:defRPr/>
            </a:pPr>
            <a:endParaRPr kumimoji="0" lang="en-US" sz="23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13" name="TextBox 12">
            <a:extLst>
              <a:ext uri="{FF2B5EF4-FFF2-40B4-BE49-F238E27FC236}">
                <a16:creationId xmlns:a16="http://schemas.microsoft.com/office/drawing/2014/main" id="{C6454549-DCC4-A6E5-238A-EFCC5EDFBB2A}"/>
              </a:ext>
            </a:extLst>
          </p:cNvPr>
          <p:cNvSpPr txBox="1"/>
          <p:nvPr/>
        </p:nvSpPr>
        <p:spPr>
          <a:xfrm>
            <a:off x="846930" y="2468878"/>
            <a:ext cx="772624" cy="960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a:ln>
                  <a:noFill/>
                </a:ln>
                <a:solidFill>
                  <a:srgbClr val="FFFFFF"/>
                </a:solidFill>
                <a:effectLst/>
                <a:uLnTx/>
                <a:uFillTx/>
                <a:latin typeface="Arial"/>
                <a:ea typeface="+mn-ea"/>
                <a:cs typeface="+mn-cs"/>
              </a:rPr>
              <a:t>A</a:t>
            </a:r>
          </a:p>
        </p:txBody>
      </p:sp>
      <p:sp>
        <p:nvSpPr>
          <p:cNvPr id="12" name="TextBox 11">
            <a:extLst>
              <a:ext uri="{FF2B5EF4-FFF2-40B4-BE49-F238E27FC236}">
                <a16:creationId xmlns:a16="http://schemas.microsoft.com/office/drawing/2014/main" id="{B12F2748-F732-43C1-8015-8B2FBAC7CC1D}"/>
              </a:ext>
            </a:extLst>
          </p:cNvPr>
          <p:cNvSpPr txBox="1"/>
          <p:nvPr/>
        </p:nvSpPr>
        <p:spPr>
          <a:xfrm>
            <a:off x="1950026" y="2626608"/>
            <a:ext cx="6998902" cy="6155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Arial"/>
                <a:ea typeface="+mn-ea"/>
                <a:cs typeface="+mn-cs"/>
              </a:rPr>
              <a:t>Real-world evidence studies help supplement information from randomized controlled trials in a real-world practice setting</a:t>
            </a:r>
          </a:p>
        </p:txBody>
      </p:sp>
      <p:sp>
        <p:nvSpPr>
          <p:cNvPr id="8" name="Rounded Rectangle 45">
            <a:extLst>
              <a:ext uri="{FF2B5EF4-FFF2-40B4-BE49-F238E27FC236}">
                <a16:creationId xmlns:a16="http://schemas.microsoft.com/office/drawing/2014/main" id="{776D9A14-464F-178E-C3DC-ED1B7AE839CA}"/>
              </a:ext>
            </a:extLst>
          </p:cNvPr>
          <p:cNvSpPr/>
          <p:nvPr/>
        </p:nvSpPr>
        <p:spPr bwMode="invGray">
          <a:xfrm>
            <a:off x="838200" y="3574859"/>
            <a:ext cx="8110728" cy="960120"/>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45720" bIns="91440" numCol="2" spcCol="0" rtlCol="0" fromWordArt="0" anchor="ctr" anchorCtr="0" forceAA="0" compatLnSpc="1">
            <a:prstTxWarp prst="textNoShape">
              <a:avLst/>
            </a:prstTxWarp>
            <a:noAutofit/>
          </a:bodyPr>
          <a:lstStyle/>
          <a:p>
            <a:pPr marL="0" marR="0" lvl="0" indent="0" algn="ctr" defTabSz="860404" rtl="0" eaLnBrk="0" fontAlgn="auto" latinLnBrk="0" hangingPunct="0">
              <a:lnSpc>
                <a:spcPct val="90000"/>
              </a:lnSpc>
              <a:spcBef>
                <a:spcPts val="600"/>
              </a:spcBef>
              <a:spcAft>
                <a:spcPts val="0"/>
              </a:spcAft>
              <a:buClrTx/>
              <a:buSzTx/>
              <a:buFontTx/>
              <a:buNone/>
              <a:tabLst/>
              <a:defRPr/>
            </a:pPr>
            <a:endParaRPr kumimoji="0" lang="en-US" sz="2300" b="0" i="0" u="none" strike="noStrike" kern="1200" cap="none" spc="0" normalizeH="0" baseline="0" noProof="0">
              <a:ln>
                <a:noFill/>
              </a:ln>
              <a:solidFill>
                <a:srgbClr val="000000"/>
              </a:solidFill>
              <a:effectLst/>
              <a:uLnTx/>
              <a:uFillTx/>
              <a:latin typeface="Arial"/>
              <a:ea typeface="+mn-ea"/>
              <a:cs typeface="Arial" pitchFamily="34" charset="0"/>
            </a:endParaRPr>
          </a:p>
        </p:txBody>
      </p:sp>
      <p:sp>
        <p:nvSpPr>
          <p:cNvPr id="14" name="TextBox 13">
            <a:extLst>
              <a:ext uri="{FF2B5EF4-FFF2-40B4-BE49-F238E27FC236}">
                <a16:creationId xmlns:a16="http://schemas.microsoft.com/office/drawing/2014/main" id="{746526E8-A9A2-A2E2-BEE7-779F9AF1D009}"/>
              </a:ext>
            </a:extLst>
          </p:cNvPr>
          <p:cNvSpPr txBox="1"/>
          <p:nvPr/>
        </p:nvSpPr>
        <p:spPr>
          <a:xfrm>
            <a:off x="846930" y="3574859"/>
            <a:ext cx="772624" cy="960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a:ln>
                  <a:noFill/>
                </a:ln>
                <a:solidFill>
                  <a:srgbClr val="FFFFFF"/>
                </a:solidFill>
                <a:effectLst/>
                <a:uLnTx/>
                <a:uFillTx/>
                <a:latin typeface="Arial"/>
                <a:ea typeface="+mn-ea"/>
                <a:cs typeface="+mn-cs"/>
              </a:rPr>
              <a:t>B</a:t>
            </a:r>
          </a:p>
        </p:txBody>
      </p:sp>
      <p:sp>
        <p:nvSpPr>
          <p:cNvPr id="15" name="TextBox 14">
            <a:extLst>
              <a:ext uri="{FF2B5EF4-FFF2-40B4-BE49-F238E27FC236}">
                <a16:creationId xmlns:a16="http://schemas.microsoft.com/office/drawing/2014/main" id="{7F8AB1A6-0F48-DDB6-C764-A2F1564DAA7E}"/>
              </a:ext>
            </a:extLst>
          </p:cNvPr>
          <p:cNvSpPr txBox="1"/>
          <p:nvPr/>
        </p:nvSpPr>
        <p:spPr>
          <a:xfrm>
            <a:off x="1950026" y="3734063"/>
            <a:ext cx="6998902" cy="6155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Arial"/>
                <a:ea typeface="+mn-ea"/>
                <a:cs typeface="+mn-cs"/>
              </a:rPr>
              <a:t>Real-world evidence studies provide information that helps enhance my understanding of the effectiveness and safety of a therapy</a:t>
            </a:r>
          </a:p>
        </p:txBody>
      </p:sp>
      <p:sp>
        <p:nvSpPr>
          <p:cNvPr id="9" name="Rounded Rectangle 45">
            <a:extLst>
              <a:ext uri="{FF2B5EF4-FFF2-40B4-BE49-F238E27FC236}">
                <a16:creationId xmlns:a16="http://schemas.microsoft.com/office/drawing/2014/main" id="{4FE2786F-554A-C000-3DF7-1F8CC3D33E4D}"/>
              </a:ext>
            </a:extLst>
          </p:cNvPr>
          <p:cNvSpPr/>
          <p:nvPr/>
        </p:nvSpPr>
        <p:spPr bwMode="invGray">
          <a:xfrm>
            <a:off x="838200" y="4685369"/>
            <a:ext cx="8110728" cy="960120"/>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45720" bIns="91440" numCol="2" spcCol="0" rtlCol="0" fromWordArt="0" anchor="ctr" anchorCtr="0" forceAA="0" compatLnSpc="1">
            <a:prstTxWarp prst="textNoShape">
              <a:avLst/>
            </a:prstTxWarp>
            <a:noAutofit/>
          </a:bodyPr>
          <a:lstStyle/>
          <a:p>
            <a:pPr marL="0" marR="0" lvl="0" indent="0" algn="ctr" defTabSz="860404" rtl="0" eaLnBrk="0" fontAlgn="auto" latinLnBrk="0" hangingPunct="0">
              <a:lnSpc>
                <a:spcPct val="90000"/>
              </a:lnSpc>
              <a:spcBef>
                <a:spcPts val="600"/>
              </a:spcBef>
              <a:spcAft>
                <a:spcPts val="0"/>
              </a:spcAft>
              <a:buClrTx/>
              <a:buSzTx/>
              <a:buFontTx/>
              <a:buNone/>
              <a:tabLst/>
              <a:defRPr/>
            </a:pPr>
            <a:endParaRPr kumimoji="0" lang="en-US" sz="23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16" name="TextBox 15">
            <a:extLst>
              <a:ext uri="{FF2B5EF4-FFF2-40B4-BE49-F238E27FC236}">
                <a16:creationId xmlns:a16="http://schemas.microsoft.com/office/drawing/2014/main" id="{CF6BD365-8615-DBD4-CDBA-C195F4806872}"/>
              </a:ext>
            </a:extLst>
          </p:cNvPr>
          <p:cNvSpPr txBox="1"/>
          <p:nvPr/>
        </p:nvSpPr>
        <p:spPr>
          <a:xfrm>
            <a:off x="846930" y="4685369"/>
            <a:ext cx="772624" cy="960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a:ln>
                  <a:noFill/>
                </a:ln>
                <a:solidFill>
                  <a:srgbClr val="FFFFFF"/>
                </a:solidFill>
                <a:effectLst/>
                <a:uLnTx/>
                <a:uFillTx/>
                <a:latin typeface="Arial"/>
                <a:ea typeface="+mn-ea"/>
                <a:cs typeface="+mn-cs"/>
              </a:rPr>
              <a:t>C</a:t>
            </a:r>
          </a:p>
        </p:txBody>
      </p:sp>
      <p:sp>
        <p:nvSpPr>
          <p:cNvPr id="17" name="TextBox 16">
            <a:extLst>
              <a:ext uri="{FF2B5EF4-FFF2-40B4-BE49-F238E27FC236}">
                <a16:creationId xmlns:a16="http://schemas.microsoft.com/office/drawing/2014/main" id="{0B9F0DA8-F9CF-CBF2-CD06-2937FF718E25}"/>
              </a:ext>
            </a:extLst>
          </p:cNvPr>
          <p:cNvSpPr txBox="1"/>
          <p:nvPr/>
        </p:nvSpPr>
        <p:spPr>
          <a:xfrm>
            <a:off x="1950026" y="4980152"/>
            <a:ext cx="7003268" cy="3539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Arial"/>
                <a:ea typeface="+mn-ea"/>
                <a:cs typeface="+mn-cs"/>
              </a:rPr>
              <a:t>I do not find real-world evidence studies useful</a:t>
            </a:r>
          </a:p>
        </p:txBody>
      </p:sp>
    </p:spTree>
    <p:extLst>
      <p:ext uri="{BB962C8B-B14F-4D97-AF65-F5344CB8AC3E}">
        <p14:creationId xmlns:p14="http://schemas.microsoft.com/office/powerpoint/2010/main" val="3010085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lang="en-US" sz="1500">
                <a:solidFill>
                  <a:srgbClr val="747474"/>
                </a:solidFill>
                <a:latin typeface="Arial" panose="020B0604020202020204" pitchFamily="34" charset="0"/>
                <a:cs typeface="Arial" panose="020B0604020202020204" pitchFamily="34" charset="0"/>
                <a:hlinkClick r:id="rId3"/>
              </a:rPr>
              <a:t>Treating and Preventing Clots: Anticoagulation in Atrial Fibrillation and Venous Thromboembolism</a:t>
            </a:r>
            <a:endParaRPr lang="en-US" sz="1500">
              <a:solidFill>
                <a:srgbClr val="74747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500">
                <a:solidFill>
                  <a:srgbClr val="747474"/>
                </a:solidFill>
                <a:latin typeface="Arial" panose="020B0604020202020204" pitchFamily="34" charset="0"/>
                <a:cs typeface="Arial" panose="020B0604020202020204" pitchFamily="34" charset="0"/>
              </a:rPr>
              <a:t>Discuss appropriate diagnostic criteria and challenges faced in screening patients who may be at risk for blood clots due to either AF or VTE</a:t>
            </a:r>
          </a:p>
          <a:p>
            <a:pPr marL="285750" indent="-285750">
              <a:buFont typeface="Arial" panose="020B0604020202020204" pitchFamily="34" charset="0"/>
              <a:buChar char="•"/>
            </a:pPr>
            <a:r>
              <a:rPr lang="en-US" sz="1500">
                <a:solidFill>
                  <a:srgbClr val="747474"/>
                </a:solidFill>
                <a:latin typeface="Arial" panose="020B0604020202020204" pitchFamily="34" charset="0"/>
                <a:cs typeface="Arial" panose="020B0604020202020204" pitchFamily="34" charset="0"/>
              </a:rPr>
              <a:t>Identify appropriate candidates for oral anticoagulation when AF or VTE is detected</a:t>
            </a:r>
          </a:p>
          <a:p>
            <a:pPr marL="285750" indent="-285750">
              <a:buFont typeface="Arial" panose="020B0604020202020204" pitchFamily="34" charset="0"/>
              <a:buChar char="•"/>
            </a:pPr>
            <a:r>
              <a:rPr lang="en-US" sz="1500">
                <a:solidFill>
                  <a:srgbClr val="747474"/>
                </a:solidFill>
                <a:latin typeface="Arial" panose="020B0604020202020204" pitchFamily="34" charset="0"/>
                <a:cs typeface="Arial" panose="020B0604020202020204" pitchFamily="34" charset="0"/>
              </a:rPr>
              <a:t>Develop evidence-based, individualized treatment plans for patients with an indication for oral anticoagulation</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1B80C8E1-DCE0-82C9-3DB9-5067ADE9E0D9}"/>
              </a:ext>
            </a:extLst>
          </p:cNvPr>
          <p:cNvSpPr>
            <a:spLocks noGrp="1"/>
          </p:cNvSpPr>
          <p:nvPr>
            <p:ph sz="half" idx="1"/>
          </p:nvPr>
        </p:nvSpPr>
        <p:spPr>
          <a:xfrm>
            <a:off x="838200" y="1722783"/>
            <a:ext cx="5181600" cy="4454180"/>
          </a:xfrm>
        </p:spPr>
        <p:txBody>
          <a:bodyPr>
            <a:normAutofit/>
          </a:bodyPr>
          <a:lstStyle/>
          <a:p>
            <a:pPr marL="0" indent="0">
              <a:buNone/>
            </a:pPr>
            <a:r>
              <a:rPr kumimoji="0" lang="en-US" sz="2400" b="1" i="0" u="none" strike="noStrike" kern="1200" cap="none" spc="0" normalizeH="0" baseline="0" noProof="0" dirty="0">
                <a:ln>
                  <a:noFill/>
                </a:ln>
                <a:solidFill>
                  <a:schemeClr val="tx1"/>
                </a:solidFill>
                <a:effectLst/>
                <a:uLnTx/>
                <a:uFillTx/>
                <a:latin typeface="Arial" panose="020B0604020202020204"/>
                <a:ea typeface="+mn-ea"/>
                <a:cs typeface="+mn-cs"/>
              </a:rPr>
              <a:t>How could we manage </a:t>
            </a:r>
            <a:br>
              <a:rPr kumimoji="0" lang="en-US" sz="2400" b="1"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2400" b="1" i="0" u="none" strike="noStrike" kern="1200" cap="none" spc="0" normalizeH="0" baseline="0" noProof="0" dirty="0">
                <a:ln>
                  <a:noFill/>
                </a:ln>
                <a:solidFill>
                  <a:schemeClr val="tx1"/>
                </a:solidFill>
                <a:effectLst/>
                <a:uLnTx/>
                <a:uFillTx/>
                <a:latin typeface="Arial" panose="020B0604020202020204"/>
                <a:ea typeface="+mn-ea"/>
                <a:cs typeface="+mn-cs"/>
              </a:rPr>
              <a:t>this patient? </a:t>
            </a:r>
            <a:endParaRPr lang="en-US" sz="2400" dirty="0">
              <a:solidFill>
                <a:schemeClr val="tx1"/>
              </a:solidFill>
            </a:endParaRPr>
          </a:p>
          <a:p>
            <a:pPr lvl="0"/>
            <a:r>
              <a:rPr lang="en-US" sz="2400" noProof="0" dirty="0"/>
              <a:t>Poorly controlled hypertension</a:t>
            </a:r>
          </a:p>
          <a:p>
            <a:pPr lvl="0"/>
            <a:r>
              <a:rPr lang="en-US" sz="2400" noProof="0" dirty="0"/>
              <a:t>Type II diabetes</a:t>
            </a:r>
          </a:p>
          <a:p>
            <a:pPr lvl="0"/>
            <a:r>
              <a:rPr lang="en-US" sz="2400" noProof="0" dirty="0"/>
              <a:t>Risk assessments</a:t>
            </a:r>
          </a:p>
          <a:p>
            <a:pPr lvl="1"/>
            <a:r>
              <a:rPr lang="en-US" sz="2000" noProof="0" dirty="0"/>
              <a:t>CHA</a:t>
            </a:r>
            <a:r>
              <a:rPr lang="en-US" sz="2000" baseline="-25000" noProof="0" dirty="0"/>
              <a:t>2</a:t>
            </a:r>
            <a:r>
              <a:rPr lang="en-US" sz="2000" noProof="0" dirty="0"/>
              <a:t>DS</a:t>
            </a:r>
            <a:r>
              <a:rPr lang="en-US" sz="2000" baseline="-25000" noProof="0" dirty="0"/>
              <a:t>2</a:t>
            </a:r>
            <a:r>
              <a:rPr lang="en-US" sz="2000" noProof="0" dirty="0"/>
              <a:t>-VASc: 5</a:t>
            </a:r>
          </a:p>
          <a:p>
            <a:pPr lvl="1"/>
            <a:r>
              <a:rPr lang="en-US" sz="2000" noProof="0" dirty="0"/>
              <a:t>HAS-BLED: 3</a:t>
            </a:r>
          </a:p>
          <a:p>
            <a:pPr lvl="0"/>
            <a:r>
              <a:rPr lang="en-US" sz="2400" noProof="0" dirty="0"/>
              <a:t>Receiving several </a:t>
            </a:r>
            <a:br>
              <a:rPr lang="en-US" sz="2400" noProof="0" dirty="0"/>
            </a:br>
            <a:r>
              <a:rPr lang="en-US" sz="2400" noProof="0" dirty="0"/>
              <a:t>different medications for her chronic conditions (polypharmacy)</a:t>
            </a:r>
          </a:p>
          <a:p>
            <a:endParaRPr lang="en-US" dirty="0"/>
          </a:p>
        </p:txBody>
      </p:sp>
      <p:sp>
        <p:nvSpPr>
          <p:cNvPr id="15" name="Content Placeholder 14">
            <a:extLst>
              <a:ext uri="{FF2B5EF4-FFF2-40B4-BE49-F238E27FC236}">
                <a16:creationId xmlns:a16="http://schemas.microsoft.com/office/drawing/2014/main" id="{E140FD75-B5B3-E7B7-6FFD-4CDF43060944}"/>
              </a:ext>
            </a:extLst>
          </p:cNvPr>
          <p:cNvSpPr>
            <a:spLocks noGrp="1"/>
          </p:cNvSpPr>
          <p:nvPr>
            <p:ph sz="half" idx="2"/>
          </p:nvPr>
        </p:nvSpPr>
        <p:spPr>
          <a:xfrm>
            <a:off x="6813272" y="3996631"/>
            <a:ext cx="4371564" cy="2225599"/>
          </a:xfrm>
        </p:spPr>
        <p:txBody>
          <a:bodyPr>
            <a:normAutofit fontScale="92500" lnSpcReduction="10000"/>
          </a:bodyPr>
          <a:lstStyle/>
          <a:p>
            <a:pPr marL="228600" marR="0" lvl="0" indent="-228600" algn="l" defTabSz="914400" rtl="0" eaLnBrk="1" fontAlgn="auto" latinLnBrk="0" hangingPunct="1">
              <a:lnSpc>
                <a:spcPct val="100000"/>
              </a:lnSpc>
              <a:spcBef>
                <a:spcPts val="0"/>
              </a:spcBef>
              <a:spcAft>
                <a:spcPts val="600"/>
              </a:spcAft>
              <a:buClr>
                <a:srgbClr val="0059A8"/>
              </a:buClr>
              <a:buSzTx/>
              <a:buFont typeface="Arial" panose="020B0604020202020204" pitchFamily="34" charset="0"/>
              <a:buChar char="•"/>
              <a:tabLst/>
              <a:defRPr/>
            </a:pPr>
            <a:r>
              <a:rPr lang="en-US" sz="2000" spc="10">
                <a:solidFill>
                  <a:srgbClr val="000000">
                    <a:lumMod val="65000"/>
                    <a:lumOff val="35000"/>
                  </a:srgbClr>
                </a:solidFill>
                <a:latin typeface="Arial" panose="020B0604020202020204"/>
              </a:rPr>
              <a:t>85-year-old woman, </a:t>
            </a:r>
            <a:r>
              <a:rPr kumimoji="0" lang="en-US" sz="2000" b="0" i="0" u="none" strike="noStrike" kern="1200" cap="none" spc="10" normalizeH="0" baseline="0" noProof="0">
                <a:ln>
                  <a:noFill/>
                </a:ln>
                <a:solidFill>
                  <a:srgbClr val="000000">
                    <a:lumMod val="65000"/>
                    <a:lumOff val="35000"/>
                  </a:srgbClr>
                </a:solidFill>
                <a:effectLst/>
                <a:uLnTx/>
                <a:uFillTx/>
                <a:latin typeface="Arial" panose="020B0604020202020204"/>
                <a:ea typeface="+mn-ea"/>
                <a:cs typeface="+mn-cs"/>
              </a:rPr>
              <a:t>70 kg</a:t>
            </a:r>
          </a:p>
          <a:p>
            <a:pPr marL="228600" marR="0" lvl="0" indent="-228600" algn="l" defTabSz="914400" rtl="0" eaLnBrk="1" fontAlgn="auto" latinLnBrk="0" hangingPunct="1">
              <a:lnSpc>
                <a:spcPct val="100000"/>
              </a:lnSpc>
              <a:spcBef>
                <a:spcPts val="0"/>
              </a:spcBef>
              <a:spcAft>
                <a:spcPts val="600"/>
              </a:spcAft>
              <a:buClr>
                <a:srgbClr val="0059A8"/>
              </a:buClr>
              <a:buSzTx/>
              <a:buFont typeface="Arial" panose="020B0604020202020204" pitchFamily="34" charset="0"/>
              <a:buChar char="•"/>
              <a:tabLst/>
              <a:defRPr/>
            </a:pPr>
            <a:r>
              <a:rPr kumimoji="0" lang="en-US" sz="2000" b="0" i="0" u="none" strike="noStrike" kern="1200" cap="none" spc="10" normalizeH="0" baseline="0" noProof="0">
                <a:ln>
                  <a:noFill/>
                </a:ln>
                <a:solidFill>
                  <a:srgbClr val="000000">
                    <a:lumMod val="65000"/>
                    <a:lumOff val="35000"/>
                  </a:srgbClr>
                </a:solidFill>
                <a:effectLst/>
                <a:uLnTx/>
                <a:uFillTx/>
                <a:latin typeface="Arial" panose="020B0604020202020204"/>
                <a:ea typeface="+mn-ea"/>
                <a:cs typeface="+mn-cs"/>
              </a:rPr>
              <a:t>Hypercholesterolaemia</a:t>
            </a:r>
          </a:p>
          <a:p>
            <a:pPr marL="228600" marR="0" lvl="0" indent="-228600" algn="l" defTabSz="914400" rtl="0" eaLnBrk="1" fontAlgn="auto" latinLnBrk="0" hangingPunct="1">
              <a:lnSpc>
                <a:spcPct val="100000"/>
              </a:lnSpc>
              <a:spcBef>
                <a:spcPts val="0"/>
              </a:spcBef>
              <a:spcAft>
                <a:spcPts val="600"/>
              </a:spcAft>
              <a:buClr>
                <a:srgbClr val="0059A8"/>
              </a:buClr>
              <a:buSzTx/>
              <a:buFont typeface="Arial" panose="020B0604020202020204" pitchFamily="34" charset="0"/>
              <a:buChar char="•"/>
              <a:tabLst/>
              <a:defRPr/>
            </a:pPr>
            <a:r>
              <a:rPr kumimoji="0" lang="en-US" sz="2000" b="0" i="0" u="none" strike="noStrike" kern="1200" cap="none" spc="10" normalizeH="0" baseline="0" noProof="0">
                <a:ln>
                  <a:noFill/>
                </a:ln>
                <a:solidFill>
                  <a:srgbClr val="000000">
                    <a:lumMod val="65000"/>
                    <a:lumOff val="35000"/>
                  </a:srgbClr>
                </a:solidFill>
                <a:effectLst/>
                <a:uLnTx/>
                <a:uFillTx/>
                <a:latin typeface="Arial" panose="020B0604020202020204"/>
                <a:ea typeface="+mn-ea"/>
                <a:cs typeface="+mn-cs"/>
              </a:rPr>
              <a:t>Moderate renal impairment </a:t>
            </a:r>
            <a:br>
              <a:rPr kumimoji="0" lang="en-US" sz="2000" b="0" i="0" u="none" strike="noStrike" kern="1200" cap="none" spc="10" normalizeH="0" baseline="0" noProof="0">
                <a:ln>
                  <a:noFill/>
                </a:ln>
                <a:solidFill>
                  <a:srgbClr val="000000">
                    <a:lumMod val="65000"/>
                    <a:lumOff val="35000"/>
                  </a:srgbClr>
                </a:solidFill>
                <a:effectLst/>
                <a:uLnTx/>
                <a:uFillTx/>
                <a:latin typeface="Arial" panose="020B0604020202020204"/>
                <a:ea typeface="+mn-ea"/>
                <a:cs typeface="+mn-cs"/>
              </a:rPr>
            </a:br>
            <a:r>
              <a:rPr kumimoji="0" lang="en-US" sz="2000" b="0" i="0" u="none" strike="noStrike" kern="1200" cap="none" spc="10" normalizeH="0" baseline="0" noProof="0">
                <a:ln>
                  <a:noFill/>
                </a:ln>
                <a:solidFill>
                  <a:srgbClr val="000000">
                    <a:lumMod val="65000"/>
                    <a:lumOff val="35000"/>
                  </a:srgbClr>
                </a:solidFill>
                <a:effectLst/>
                <a:uLnTx/>
                <a:uFillTx/>
                <a:latin typeface="Arial" panose="020B0604020202020204"/>
                <a:ea typeface="+mn-ea"/>
                <a:cs typeface="+mn-cs"/>
              </a:rPr>
              <a:t>(CrCl: 41 mL/min</a:t>
            </a:r>
            <a:r>
              <a:rPr lang="en-US" sz="2000"/>
              <a:t>;</a:t>
            </a:r>
            <a:r>
              <a:rPr lang="en-GB" sz="2000"/>
              <a:t> </a:t>
            </a:r>
            <a:r>
              <a:rPr lang="en-GB" sz="2000" spc="10">
                <a:solidFill>
                  <a:srgbClr val="000000">
                    <a:lumMod val="65000"/>
                    <a:lumOff val="35000"/>
                  </a:srgbClr>
                </a:solidFill>
                <a:latin typeface="Arial" panose="020B0604020202020204"/>
              </a:rPr>
              <a:t>creatinine: 97 µmol/L</a:t>
            </a:r>
            <a:r>
              <a:rPr lang="en-US" sz="2000" spc="10">
                <a:solidFill>
                  <a:srgbClr val="000000">
                    <a:lumMod val="65000"/>
                    <a:lumOff val="35000"/>
                  </a:srgbClr>
                </a:solidFill>
                <a:latin typeface="Arial" panose="020B0604020202020204"/>
              </a:rPr>
              <a:t>)</a:t>
            </a:r>
          </a:p>
          <a:p>
            <a:pPr marL="228600" marR="0" lvl="0" indent="-228600" algn="l" defTabSz="914400" rtl="0" eaLnBrk="1" fontAlgn="auto" latinLnBrk="0" hangingPunct="1">
              <a:lnSpc>
                <a:spcPct val="100000"/>
              </a:lnSpc>
              <a:spcBef>
                <a:spcPts val="0"/>
              </a:spcBef>
              <a:spcAft>
                <a:spcPts val="600"/>
              </a:spcAft>
              <a:buClr>
                <a:srgbClr val="0059A8"/>
              </a:buClr>
              <a:buSzTx/>
              <a:buFont typeface="Arial" panose="020B0604020202020204" pitchFamily="34" charset="0"/>
              <a:buChar char="•"/>
              <a:tabLst/>
              <a:defRPr/>
            </a:pPr>
            <a:r>
              <a:rPr kumimoji="0" lang="en-US" sz="2000" b="1" i="0" u="none" strike="noStrike" kern="1200" cap="none" spc="10" normalizeH="0" baseline="0" noProof="0">
                <a:ln>
                  <a:noFill/>
                </a:ln>
                <a:solidFill>
                  <a:srgbClr val="C00000"/>
                </a:solidFill>
                <a:effectLst/>
                <a:uLnTx/>
                <a:uFillTx/>
                <a:latin typeface="Arial" panose="020B0604020202020204"/>
                <a:ea typeface="+mn-ea"/>
                <a:cs typeface="+mn-cs"/>
              </a:rPr>
              <a:t>Gastric ulcer 2 years ago with major bleeding</a:t>
            </a:r>
            <a:endParaRPr kumimoji="0" lang="en-US" sz="2000" b="1" i="0" u="none" strike="noStrike" kern="1200" cap="none" spc="10" normalizeH="0" baseline="0" noProof="0" dirty="0">
              <a:ln>
                <a:noFill/>
              </a:ln>
              <a:solidFill>
                <a:srgbClr val="C00000"/>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9B42606-F02D-44A8-90D4-FF207947F3FC}"/>
              </a:ext>
            </a:extLst>
          </p:cNvPr>
          <p:cNvSpPr>
            <a:spLocks noGrp="1"/>
          </p:cNvSpPr>
          <p:nvPr>
            <p:ph type="title"/>
          </p:nvPr>
        </p:nvSpPr>
        <p:spPr>
          <a:xfrm>
            <a:off x="838200" y="-1"/>
            <a:ext cx="10515600" cy="1358715"/>
          </a:xfrm>
        </p:spPr>
        <p:txBody>
          <a:bodyPr>
            <a:normAutofit/>
          </a:bodyPr>
          <a:lstStyle/>
          <a:p>
            <a:r>
              <a:rPr lang="en-GB"/>
              <a:t>Consider the following patient presenting </a:t>
            </a:r>
            <a:br>
              <a:rPr lang="en-GB"/>
            </a:br>
            <a:r>
              <a:rPr lang="en-GB"/>
              <a:t>in your clinic</a:t>
            </a:r>
            <a:endParaRPr lang="en-GB" dirty="0"/>
          </a:p>
        </p:txBody>
      </p:sp>
      <p:sp>
        <p:nvSpPr>
          <p:cNvPr id="14" name="Content Placeholder 9">
            <a:extLst>
              <a:ext uri="{FF2B5EF4-FFF2-40B4-BE49-F238E27FC236}">
                <a16:creationId xmlns:a16="http://schemas.microsoft.com/office/drawing/2014/main" id="{BB4C744B-A539-4485-AA1A-BC3A0E91C7DE}"/>
              </a:ext>
            </a:extLst>
          </p:cNvPr>
          <p:cNvSpPr txBox="1">
            <a:spLocks/>
          </p:cNvSpPr>
          <p:nvPr/>
        </p:nvSpPr>
        <p:spPr>
          <a:xfrm>
            <a:off x="876090" y="1358715"/>
            <a:ext cx="895772" cy="280035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1">
                    <a:lumMod val="65000"/>
                    <a:lumOff val="35000"/>
                  </a:schemeClr>
                </a:solidFill>
                <a:latin typeface="+mn-lt"/>
                <a:ea typeface="+mn-ea"/>
                <a:cs typeface="+mn-cs"/>
              </a:defRPr>
            </a:lvl1pPr>
            <a:lvl2pPr marL="536575" indent="-263525" algn="l" defTabSz="914400" rtl="0" eaLnBrk="1" latinLnBrk="0" hangingPunct="1">
              <a:lnSpc>
                <a:spcPct val="100000"/>
              </a:lnSpc>
              <a:spcBef>
                <a:spcPts val="0"/>
              </a:spcBef>
              <a:spcAft>
                <a:spcPts val="600"/>
              </a:spcAft>
              <a:buClr>
                <a:schemeClr val="bg2"/>
              </a:buClr>
              <a:buFont typeface="Calibri" panose="020F0502020204030204" pitchFamily="34" charset="0"/>
              <a:buChar char="–"/>
              <a:defRPr sz="1800" kern="1200">
                <a:solidFill>
                  <a:schemeClr val="tx1">
                    <a:lumMod val="65000"/>
                    <a:lumOff val="35000"/>
                  </a:schemeClr>
                </a:solidFill>
                <a:latin typeface="+mn-lt"/>
                <a:ea typeface="+mn-ea"/>
                <a:cs typeface="+mn-cs"/>
              </a:defRPr>
            </a:lvl2pPr>
            <a:lvl3pPr marL="820738" indent="-265113"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74738" indent="-263525" algn="l" defTabSz="914400" rtl="0" eaLnBrk="1" latinLnBrk="0" hangingPunct="1">
              <a:lnSpc>
                <a:spcPct val="100000"/>
              </a:lnSpc>
              <a:spcBef>
                <a:spcPts val="0"/>
              </a:spcBef>
              <a:spcAft>
                <a:spcPts val="600"/>
              </a:spcAft>
              <a:buClr>
                <a:schemeClr val="bg2"/>
              </a:buClr>
              <a:buFont typeface="Calibri" panose="020F0502020204030204" pitchFamily="34" charset="0"/>
              <a:buChar char="–"/>
              <a:defRPr sz="1800" kern="1200">
                <a:solidFill>
                  <a:schemeClr val="tx1">
                    <a:lumMod val="65000"/>
                    <a:lumOff val="35000"/>
                  </a:schemeClr>
                </a:solidFill>
                <a:latin typeface="+mn-lt"/>
                <a:ea typeface="+mn-ea"/>
                <a:cs typeface="+mn-cs"/>
              </a:defRPr>
            </a:lvl4pPr>
            <a:lvl5pPr marL="1263650" indent="-179388"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
                <a:srgbClr val="0059A8"/>
              </a:buClr>
              <a:buSzTx/>
              <a:buFont typeface="Arial" panose="020B0604020202020204" pitchFamily="34" charset="0"/>
              <a:buChar char="•"/>
              <a:tabLst/>
              <a:defRPr/>
            </a:pPr>
            <a:endParaRPr kumimoji="0" lang="en-GB" sz="1800" b="0" i="0" u="none" strike="noStrike" kern="1200" cap="none" spc="0" normalizeH="0" baseline="0" noProof="0">
              <a:ln>
                <a:noFill/>
              </a:ln>
              <a:solidFill>
                <a:srgbClr val="000000">
                  <a:lumMod val="65000"/>
                  <a:lumOff val="35000"/>
                </a:srgb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878E56E3-F2B4-C1C4-4983-96025FFF65AA}"/>
              </a:ext>
            </a:extLst>
          </p:cNvPr>
          <p:cNvPicPr>
            <a:picLocks noChangeAspect="1"/>
          </p:cNvPicPr>
          <p:nvPr/>
        </p:nvPicPr>
        <p:blipFill rotWithShape="1">
          <a:blip r:embed="rId3" cstate="screen">
            <a:graysc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6813272" y="1525117"/>
            <a:ext cx="3920989" cy="2225599"/>
          </a:xfrm>
          <a:prstGeom prst="roundRect">
            <a:avLst>
              <a:gd name="adj" fmla="val 8087"/>
            </a:avLst>
          </a:prstGeom>
          <a:ln w="63500" cap="rnd">
            <a:noFill/>
          </a:ln>
          <a:effectLst/>
          <a:extLst>
            <a:ext uri="{53640926-AAD7-44D8-BBD7-CCE9431645EC}">
              <a14:shadowObscured xmlns:a14="http://schemas.microsoft.com/office/drawing/2010/main"/>
            </a:ext>
          </a:extLst>
        </p:spPr>
      </p:pic>
      <p:sp>
        <p:nvSpPr>
          <p:cNvPr id="16" name="Rounded Rectangle 15">
            <a:extLst>
              <a:ext uri="{FF2B5EF4-FFF2-40B4-BE49-F238E27FC236}">
                <a16:creationId xmlns:a16="http://schemas.microsoft.com/office/drawing/2014/main" id="{0940A55B-8056-474F-6FCF-0A67AE847E75}"/>
              </a:ext>
            </a:extLst>
          </p:cNvPr>
          <p:cNvSpPr/>
          <p:nvPr/>
        </p:nvSpPr>
        <p:spPr>
          <a:xfrm>
            <a:off x="6652592" y="1358714"/>
            <a:ext cx="4240695" cy="4962573"/>
          </a:xfrm>
          <a:prstGeom prst="roundRect">
            <a:avLst>
              <a:gd name="adj" fmla="val 6495"/>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ooter Placeholder 27">
            <a:extLst>
              <a:ext uri="{FF2B5EF4-FFF2-40B4-BE49-F238E27FC236}">
                <a16:creationId xmlns:a16="http://schemas.microsoft.com/office/drawing/2014/main" id="{9846E28E-7AA3-8AB5-79A5-00C43BDC502A}"/>
              </a:ext>
            </a:extLst>
          </p:cNvPr>
          <p:cNvSpPr>
            <a:spLocks noGrp="1"/>
          </p:cNvSpPr>
          <p:nvPr>
            <p:ph type="ftr" sz="quarter" idx="3"/>
          </p:nvPr>
        </p:nvSpPr>
        <p:spPr/>
        <p:txBody>
          <a:bodyPr/>
          <a:lstStyle/>
          <a:p>
            <a:r>
              <a:rPr lang="en-US"/>
              <a:t>No direct DOAC comparisons are possible as there are no head-to-head studies on DOACs. Real-world data collection only permits hypotheses to be generated and does not allow any statements to be made on causality.</a:t>
            </a:r>
            <a:endParaRPr lang="en-US" dirty="0"/>
          </a:p>
        </p:txBody>
      </p:sp>
    </p:spTree>
    <p:extLst>
      <p:ext uri="{BB962C8B-B14F-4D97-AF65-F5344CB8AC3E}">
        <p14:creationId xmlns:p14="http://schemas.microsoft.com/office/powerpoint/2010/main" val="1665123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384D3D-5663-5A0A-1633-6ADC4E0A3CF6}"/>
              </a:ext>
            </a:extLst>
          </p:cNvPr>
          <p:cNvSpPr>
            <a:spLocks noGrp="1"/>
          </p:cNvSpPr>
          <p:nvPr>
            <p:ph sz="half" idx="1"/>
          </p:nvPr>
        </p:nvSpPr>
        <p:spPr>
          <a:xfrm>
            <a:off x="838200" y="1285335"/>
            <a:ext cx="5181600" cy="4891628"/>
          </a:xfrm>
        </p:spPr>
        <p:txBody>
          <a:bodyPr/>
          <a:lstStyle/>
          <a:p>
            <a:pPr marL="0" indent="0">
              <a:buNone/>
            </a:pPr>
            <a:r>
              <a:rPr lang="en-US" noProof="0" dirty="0"/>
              <a:t>This patient experienced a GI bleed two years ago. How do you think this affects their risk of </a:t>
            </a:r>
            <a:r>
              <a:rPr lang="en-US" dirty="0"/>
              <a:t>future GI bleeds, if they were prescribed a NOAC?</a:t>
            </a:r>
            <a:endParaRPr lang="en-GB" noProof="0" dirty="0"/>
          </a:p>
        </p:txBody>
      </p:sp>
      <p:sp>
        <p:nvSpPr>
          <p:cNvPr id="4" name="Content Placeholder 3">
            <a:extLst>
              <a:ext uri="{FF2B5EF4-FFF2-40B4-BE49-F238E27FC236}">
                <a16:creationId xmlns:a16="http://schemas.microsoft.com/office/drawing/2014/main" id="{422816B0-B011-2D80-F796-9AE149C813E5}"/>
              </a:ext>
            </a:extLst>
          </p:cNvPr>
          <p:cNvSpPr>
            <a:spLocks noGrp="1"/>
          </p:cNvSpPr>
          <p:nvPr>
            <p:ph sz="half" idx="2"/>
          </p:nvPr>
        </p:nvSpPr>
        <p:spPr>
          <a:xfrm>
            <a:off x="6172200" y="1285335"/>
            <a:ext cx="5181600" cy="4891628"/>
          </a:xfrm>
        </p:spPr>
        <p:txBody>
          <a:bodyPr/>
          <a:lstStyle/>
          <a:p>
            <a:pPr marL="514350" lvl="0" indent="-514350">
              <a:buFont typeface="+mj-lt"/>
              <a:buAutoNum type="arabicPeriod"/>
            </a:pPr>
            <a:r>
              <a:rPr lang="es-ES" noProof="0" dirty="0" err="1"/>
              <a:t>Increase</a:t>
            </a:r>
            <a:r>
              <a:rPr lang="es-ES" noProof="0" dirty="0"/>
              <a:t> </a:t>
            </a:r>
            <a:r>
              <a:rPr lang="es-ES" noProof="0" dirty="0" err="1"/>
              <a:t>their</a:t>
            </a:r>
            <a:r>
              <a:rPr lang="es-ES" noProof="0" dirty="0"/>
              <a:t> </a:t>
            </a:r>
            <a:r>
              <a:rPr lang="es-ES" noProof="0" dirty="0" err="1"/>
              <a:t>risk</a:t>
            </a:r>
            <a:r>
              <a:rPr lang="es-ES" noProof="0" dirty="0"/>
              <a:t> </a:t>
            </a:r>
          </a:p>
          <a:p>
            <a:pPr marL="514350" lvl="0" indent="-514350">
              <a:buFont typeface="+mj-lt"/>
              <a:buAutoNum type="arabicPeriod"/>
            </a:pPr>
            <a:r>
              <a:rPr lang="es-ES" noProof="0" dirty="0" err="1"/>
              <a:t>Stay</a:t>
            </a:r>
            <a:r>
              <a:rPr lang="es-ES" noProof="0" dirty="0"/>
              <a:t> </a:t>
            </a:r>
            <a:r>
              <a:rPr lang="es-ES" noProof="0" dirty="0" err="1"/>
              <a:t>the</a:t>
            </a:r>
            <a:r>
              <a:rPr lang="es-ES" noProof="0" dirty="0"/>
              <a:t> </a:t>
            </a:r>
            <a:r>
              <a:rPr lang="es-ES" noProof="0" dirty="0" err="1"/>
              <a:t>same</a:t>
            </a:r>
            <a:r>
              <a:rPr lang="es-ES" noProof="0" dirty="0"/>
              <a:t> </a:t>
            </a:r>
          </a:p>
          <a:p>
            <a:pPr marL="514350" lvl="0" indent="-514350">
              <a:buFont typeface="+mj-lt"/>
              <a:buAutoNum type="arabicPeriod"/>
            </a:pPr>
            <a:r>
              <a:rPr lang="es-ES" noProof="0" dirty="0" err="1"/>
              <a:t>Decrease</a:t>
            </a:r>
            <a:r>
              <a:rPr lang="es-ES" noProof="0" dirty="0"/>
              <a:t> </a:t>
            </a:r>
            <a:r>
              <a:rPr lang="es-ES" noProof="0" dirty="0" err="1"/>
              <a:t>their</a:t>
            </a:r>
            <a:r>
              <a:rPr lang="es-ES" noProof="0" dirty="0"/>
              <a:t> </a:t>
            </a:r>
            <a:r>
              <a:rPr lang="es-ES" noProof="0" dirty="0" err="1"/>
              <a:t>risk</a:t>
            </a:r>
            <a:r>
              <a:rPr lang="es-ES" noProof="0" dirty="0"/>
              <a:t> </a:t>
            </a:r>
          </a:p>
          <a:p>
            <a:endParaRPr lang="en-US" dirty="0"/>
          </a:p>
        </p:txBody>
      </p:sp>
      <p:sp>
        <p:nvSpPr>
          <p:cNvPr id="5" name="Title 4">
            <a:extLst>
              <a:ext uri="{FF2B5EF4-FFF2-40B4-BE49-F238E27FC236}">
                <a16:creationId xmlns:a16="http://schemas.microsoft.com/office/drawing/2014/main" id="{7D8CD6B2-CEFE-4F13-A829-EFCAA3182805}"/>
              </a:ext>
            </a:extLst>
          </p:cNvPr>
          <p:cNvSpPr>
            <a:spLocks noGrp="1"/>
          </p:cNvSpPr>
          <p:nvPr>
            <p:ph type="title"/>
          </p:nvPr>
        </p:nvSpPr>
        <p:spPr>
          <a:xfrm>
            <a:off x="838200" y="-1"/>
            <a:ext cx="10515600" cy="1105949"/>
          </a:xfrm>
        </p:spPr>
        <p:txBody>
          <a:bodyPr/>
          <a:lstStyle/>
          <a:p>
            <a:r>
              <a:rPr lang="en-GB" dirty="0"/>
              <a:t>Question….</a:t>
            </a:r>
          </a:p>
        </p:txBody>
      </p:sp>
      <p:sp>
        <p:nvSpPr>
          <p:cNvPr id="13" name="Footer Placeholder 12">
            <a:extLst>
              <a:ext uri="{FF2B5EF4-FFF2-40B4-BE49-F238E27FC236}">
                <a16:creationId xmlns:a16="http://schemas.microsoft.com/office/drawing/2014/main" id="{7C99344E-E256-5F08-29AA-CE1A8809BCB6}"/>
              </a:ext>
            </a:extLst>
          </p:cNvPr>
          <p:cNvSpPr>
            <a:spLocks noGrp="1"/>
          </p:cNvSpPr>
          <p:nvPr>
            <p:ph type="ftr" sz="quarter" idx="3"/>
          </p:nvPr>
        </p:nvSpPr>
        <p:spPr/>
        <p:txBody>
          <a:bodyPr/>
          <a:lstStyle/>
          <a:p>
            <a:r>
              <a:rPr lang="en-US"/>
              <a:t>No direct DOAC comparisons are possible as there are no head-to-head studies on DOACs. Real-world data collection only permits hypotheses to be generated and does not allow any statements to be made on causality.</a:t>
            </a:r>
            <a:endParaRPr lang="en-US" dirty="0"/>
          </a:p>
        </p:txBody>
      </p:sp>
    </p:spTree>
    <p:extLst>
      <p:ext uri="{BB962C8B-B14F-4D97-AF65-F5344CB8AC3E}">
        <p14:creationId xmlns:p14="http://schemas.microsoft.com/office/powerpoint/2010/main" val="564374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4" name="Table 43">
            <a:extLst>
              <a:ext uri="{FF2B5EF4-FFF2-40B4-BE49-F238E27FC236}">
                <a16:creationId xmlns:a16="http://schemas.microsoft.com/office/drawing/2014/main" id="{267209F2-674D-C649-9FCF-AC82584442DF}"/>
              </a:ext>
            </a:extLst>
          </p:cNvPr>
          <p:cNvGraphicFramePr>
            <a:graphicFrameLocks noGrp="1"/>
          </p:cNvGraphicFramePr>
          <p:nvPr>
            <p:extLst>
              <p:ext uri="{D42A27DB-BD31-4B8C-83A1-F6EECF244321}">
                <p14:modId xmlns:p14="http://schemas.microsoft.com/office/powerpoint/2010/main" val="333045547"/>
              </p:ext>
            </p:extLst>
          </p:nvPr>
        </p:nvGraphicFramePr>
        <p:xfrm>
          <a:off x="830808" y="1130456"/>
          <a:ext cx="10530385" cy="3627591"/>
        </p:xfrm>
        <a:graphic>
          <a:graphicData uri="http://schemas.openxmlformats.org/drawingml/2006/table">
            <a:tbl>
              <a:tblPr firstRow="1" bandRow="1">
                <a:tableStyleId>{912C8C85-51F0-491E-9774-3900AFEF0FD7}</a:tableStyleId>
              </a:tblPr>
              <a:tblGrid>
                <a:gridCol w="1978531">
                  <a:extLst>
                    <a:ext uri="{9D8B030D-6E8A-4147-A177-3AD203B41FA5}">
                      <a16:colId xmlns:a16="http://schemas.microsoft.com/office/drawing/2014/main" val="20001"/>
                    </a:ext>
                  </a:extLst>
                </a:gridCol>
                <a:gridCol w="1454802">
                  <a:extLst>
                    <a:ext uri="{9D8B030D-6E8A-4147-A177-3AD203B41FA5}">
                      <a16:colId xmlns:a16="http://schemas.microsoft.com/office/drawing/2014/main" val="20002"/>
                    </a:ext>
                  </a:extLst>
                </a:gridCol>
                <a:gridCol w="1454802">
                  <a:extLst>
                    <a:ext uri="{9D8B030D-6E8A-4147-A177-3AD203B41FA5}">
                      <a16:colId xmlns:a16="http://schemas.microsoft.com/office/drawing/2014/main" val="20003"/>
                    </a:ext>
                  </a:extLst>
                </a:gridCol>
                <a:gridCol w="1454802">
                  <a:extLst>
                    <a:ext uri="{9D8B030D-6E8A-4147-A177-3AD203B41FA5}">
                      <a16:colId xmlns:a16="http://schemas.microsoft.com/office/drawing/2014/main" val="4246333368"/>
                    </a:ext>
                  </a:extLst>
                </a:gridCol>
                <a:gridCol w="4187448">
                  <a:extLst>
                    <a:ext uri="{9D8B030D-6E8A-4147-A177-3AD203B41FA5}">
                      <a16:colId xmlns:a16="http://schemas.microsoft.com/office/drawing/2014/main" val="924923404"/>
                    </a:ext>
                  </a:extLst>
                </a:gridCol>
              </a:tblGrid>
              <a:tr h="602368">
                <a:tc>
                  <a:txBody>
                    <a:bodyPr/>
                    <a:lstStyle/>
                    <a:p>
                      <a:pPr algn="l"/>
                      <a:r>
                        <a:rPr lang="en-US" sz="1300" b="1" dirty="0">
                          <a:solidFill>
                            <a:schemeClr val="tx1"/>
                          </a:solidFill>
                          <a:effectLst/>
                          <a:latin typeface="Calibri" panose="020F0502020204030204" pitchFamily="34" charset="0"/>
                          <a:cs typeface="Calibri" panose="020F0502020204030204" pitchFamily="34" charset="0"/>
                        </a:rPr>
                        <a:t>Study or</a:t>
                      </a:r>
                      <a:br>
                        <a:rPr lang="en-US" sz="1300" b="1" dirty="0">
                          <a:solidFill>
                            <a:schemeClr val="tx1"/>
                          </a:solidFill>
                          <a:effectLst/>
                          <a:latin typeface="Calibri" panose="020F0502020204030204" pitchFamily="34" charset="0"/>
                          <a:cs typeface="Calibri" panose="020F0502020204030204" pitchFamily="34" charset="0"/>
                        </a:rPr>
                      </a:br>
                      <a:r>
                        <a:rPr lang="en-US" sz="1300" b="1" dirty="0">
                          <a:solidFill>
                            <a:schemeClr val="tx1"/>
                          </a:solidFill>
                          <a:effectLst/>
                          <a:latin typeface="Calibri" panose="020F0502020204030204" pitchFamily="34" charset="0"/>
                          <a:cs typeface="Calibri" panose="020F0502020204030204" pitchFamily="34" charset="0"/>
                        </a:rPr>
                        <a:t>subgroup</a:t>
                      </a:r>
                      <a:endParaRPr lang="en-US" sz="1300" dirty="0">
                        <a:solidFill>
                          <a:schemeClr val="tx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lumMod val="9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500" b="1" dirty="0">
                          <a:solidFill>
                            <a:schemeClr val="bg1"/>
                          </a:solidFill>
                          <a:effectLst/>
                          <a:latin typeface="Calibri" panose="020F0502020204030204" pitchFamily="34" charset="0"/>
                          <a:cs typeface="Calibri" panose="020F0502020204030204" pitchFamily="34" charset="0"/>
                        </a:rPr>
                        <a:t>NOACs</a:t>
                      </a:r>
                      <a:br>
                        <a:rPr lang="en-US" sz="1300" b="1">
                          <a:solidFill>
                            <a:schemeClr val="bg1"/>
                          </a:solidFill>
                          <a:effectLst/>
                          <a:latin typeface="Calibri" panose="020F0502020204030204" pitchFamily="34" charset="0"/>
                          <a:cs typeface="Calibri" panose="020F0502020204030204" pitchFamily="34" charset="0"/>
                        </a:rPr>
                      </a:br>
                      <a:r>
                        <a:rPr lang="en-US" sz="1300" b="1">
                          <a:solidFill>
                            <a:schemeClr val="bg1"/>
                          </a:solidFill>
                          <a:effectLst/>
                          <a:latin typeface="Calibri" panose="020F0502020204030204" pitchFamily="34" charset="0"/>
                          <a:cs typeface="Calibri" panose="020F0502020204030204" pitchFamily="34" charset="0"/>
                        </a:rPr>
                        <a:t>events </a:t>
                      </a:r>
                      <a:r>
                        <a:rPr lang="en-US" sz="1300" b="0" dirty="0">
                          <a:solidFill>
                            <a:schemeClr val="bg1"/>
                          </a:solidFill>
                          <a:effectLst/>
                          <a:latin typeface="Calibri" panose="020F0502020204030204" pitchFamily="34" charset="0"/>
                          <a:cs typeface="Calibri" panose="020F0502020204030204" pitchFamily="34" charset="0"/>
                        </a:rPr>
                        <a:t>(%/year)</a:t>
                      </a: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8BC6C8"/>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500" dirty="0">
                          <a:solidFill>
                            <a:schemeClr val="bg1"/>
                          </a:solidFill>
                          <a:effectLst/>
                          <a:latin typeface="Calibri" panose="020F0502020204030204" pitchFamily="34" charset="0"/>
                          <a:cs typeface="Calibri" panose="020F0502020204030204" pitchFamily="34" charset="0"/>
                        </a:rPr>
                        <a:t>Warfarin</a:t>
                      </a:r>
                      <a:br>
                        <a:rPr lang="en-US" sz="1300">
                          <a:solidFill>
                            <a:schemeClr val="bg1"/>
                          </a:solidFill>
                          <a:effectLst/>
                          <a:latin typeface="Calibri" panose="020F0502020204030204" pitchFamily="34" charset="0"/>
                          <a:cs typeface="Calibri" panose="020F0502020204030204" pitchFamily="34" charset="0"/>
                        </a:rPr>
                      </a:br>
                      <a:r>
                        <a:rPr lang="en-US" sz="1300">
                          <a:solidFill>
                            <a:schemeClr val="bg1"/>
                          </a:solidFill>
                          <a:effectLst/>
                          <a:latin typeface="Calibri" panose="020F0502020204030204" pitchFamily="34" charset="0"/>
                          <a:cs typeface="Calibri" panose="020F0502020204030204" pitchFamily="34" charset="0"/>
                        </a:rPr>
                        <a:t>events </a:t>
                      </a:r>
                      <a:r>
                        <a:rPr lang="en-US" sz="1300" b="0" dirty="0">
                          <a:solidFill>
                            <a:schemeClr val="bg1"/>
                          </a:solidFill>
                          <a:effectLst/>
                          <a:latin typeface="Calibri" panose="020F0502020204030204" pitchFamily="34" charset="0"/>
                          <a:cs typeface="Calibri" panose="020F0502020204030204" pitchFamily="34" charset="0"/>
                        </a:rPr>
                        <a:t>(%/year)</a:t>
                      </a: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7E7E7E"/>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300" dirty="0">
                          <a:solidFill>
                            <a:schemeClr val="tx1"/>
                          </a:solidFill>
                          <a:effectLst/>
                          <a:latin typeface="Calibri" panose="020F0502020204030204" pitchFamily="34" charset="0"/>
                          <a:cs typeface="Calibri" panose="020F0502020204030204" pitchFamily="34" charset="0"/>
                        </a:rPr>
                        <a:t>HR</a:t>
                      </a:r>
                      <a:br>
                        <a:rPr lang="en-US" sz="1300" dirty="0">
                          <a:solidFill>
                            <a:schemeClr val="tx1"/>
                          </a:solidFill>
                          <a:effectLst/>
                          <a:latin typeface="Calibri" panose="020F0502020204030204" pitchFamily="34" charset="0"/>
                          <a:cs typeface="Calibri" panose="020F0502020204030204" pitchFamily="34" charset="0"/>
                        </a:rPr>
                      </a:br>
                      <a:r>
                        <a:rPr lang="en-US" sz="1300" b="0" dirty="0">
                          <a:solidFill>
                            <a:schemeClr val="tx1"/>
                          </a:solidFill>
                          <a:effectLst/>
                          <a:latin typeface="Calibri" panose="020F0502020204030204" pitchFamily="34" charset="0"/>
                          <a:cs typeface="Calibri" panose="020F0502020204030204" pitchFamily="34" charset="0"/>
                        </a:rPr>
                        <a:t>(95% CI)</a:t>
                      </a: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lumMod val="90000"/>
                      </a:schemeClr>
                    </a:solidFill>
                  </a:tcPr>
                </a:tc>
                <a:tc>
                  <a:txBody>
                    <a:bodyPr/>
                    <a:lstStyle/>
                    <a:p>
                      <a:pPr marL="895350" marR="0" lvl="0" indent="0" algn="ctr" defTabSz="914377" rtl="0" eaLnBrk="1" fontAlgn="auto" latinLnBrk="0" hangingPunct="1">
                        <a:lnSpc>
                          <a:spcPct val="100000"/>
                        </a:lnSpc>
                        <a:spcBef>
                          <a:spcPts val="0"/>
                        </a:spcBef>
                        <a:spcAft>
                          <a:spcPts val="0"/>
                        </a:spcAft>
                        <a:buClrTx/>
                        <a:buSzTx/>
                        <a:buFontTx/>
                        <a:buNone/>
                        <a:tabLst/>
                        <a:defRPr/>
                      </a:pPr>
                      <a:endParaRPr lang="en-GB" sz="1300" b="0" dirty="0">
                        <a:solidFill>
                          <a:schemeClr val="bg1"/>
                        </a:solidFill>
                        <a:effectLst/>
                        <a:latin typeface="Calibri" panose="020F0502020204030204" pitchFamily="34" charset="0"/>
                        <a:cs typeface="Calibri" panose="020F0502020204030204" pitchFamily="34" charset="0"/>
                      </a:endParaRPr>
                    </a:p>
                  </a:txBody>
                  <a:tcPr marL="85001" marR="85001" marT="42500" marB="4250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526928547"/>
                  </a:ext>
                </a:extLst>
              </a:tr>
              <a:tr h="435043">
                <a:tc>
                  <a:txBody>
                    <a:bodyPr/>
                    <a:lstStyle/>
                    <a:p>
                      <a:pPr algn="l"/>
                      <a:r>
                        <a:rPr lang="en-US" sz="1300" b="1" dirty="0">
                          <a:solidFill>
                            <a:schemeClr val="bg1"/>
                          </a:solidFill>
                          <a:effectLst/>
                          <a:latin typeface="Calibri" panose="020F0502020204030204" pitchFamily="34" charset="0"/>
                          <a:cs typeface="Calibri" panose="020F0502020204030204" pitchFamily="34" charset="0"/>
                        </a:rPr>
                        <a:t>Apixaban</a:t>
                      </a:r>
                      <a:r>
                        <a:rPr lang="en-US" sz="1300" b="1" baseline="30000" dirty="0">
                          <a:solidFill>
                            <a:schemeClr val="bg1"/>
                          </a:solidFill>
                          <a:effectLst/>
                          <a:latin typeface="Calibri" panose="020F0502020204030204" pitchFamily="34" charset="0"/>
                          <a:cs typeface="Calibri" panose="020F0502020204030204" pitchFamily="34" charset="0"/>
                        </a:rPr>
                        <a:t>2</a:t>
                      </a:r>
                      <a:endParaRPr lang="en-US" sz="1300" b="1" dirty="0">
                        <a:solidFill>
                          <a:schemeClr val="bg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F497D"/>
                    </a:solidFill>
                  </a:tcPr>
                </a:tc>
                <a:tc>
                  <a:txBody>
                    <a:bodyPr/>
                    <a:lstStyle/>
                    <a:p>
                      <a:pPr algn="ctr"/>
                      <a:r>
                        <a:rPr lang="en-US" sz="1300" dirty="0">
                          <a:solidFill>
                            <a:schemeClr val="tx1"/>
                          </a:solidFill>
                          <a:effectLst/>
                          <a:latin typeface="Calibri" panose="020F0502020204030204" pitchFamily="34" charset="0"/>
                          <a:cs typeface="Calibri" panose="020F0502020204030204" pitchFamily="34" charset="0"/>
                        </a:rPr>
                        <a:t>105 (0.76)</a:t>
                      </a: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300" b="0" dirty="0">
                          <a:solidFill>
                            <a:schemeClr val="tx1"/>
                          </a:solidFill>
                          <a:effectLst/>
                          <a:latin typeface="Calibri" panose="020F0502020204030204" pitchFamily="34" charset="0"/>
                          <a:cs typeface="Calibri" panose="020F0502020204030204" pitchFamily="34" charset="0"/>
                        </a:rPr>
                        <a:t>119 (0.86)</a:t>
                      </a: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300" b="0" dirty="0">
                          <a:solidFill>
                            <a:schemeClr val="tx1"/>
                          </a:solidFill>
                          <a:effectLst/>
                          <a:latin typeface="Calibri" panose="020F0502020204030204" pitchFamily="34" charset="0"/>
                          <a:cs typeface="Calibri" panose="020F0502020204030204" pitchFamily="34" charset="0"/>
                        </a:rPr>
                        <a:t>0.89 (0.70–1.15)</a:t>
                      </a: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1300" b="0" dirty="0">
                        <a:solidFill>
                          <a:schemeClr val="tx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8969001"/>
                  </a:ext>
                </a:extLst>
              </a:tr>
              <a:tr h="283336">
                <a:tc>
                  <a:txBody>
                    <a:bodyPr/>
                    <a:lstStyle/>
                    <a:p>
                      <a:pPr algn="l"/>
                      <a:endParaRPr lang="en-US" sz="700" b="1" dirty="0">
                        <a:solidFill>
                          <a:schemeClr val="bg1"/>
                        </a:solidFill>
                        <a:effectLst/>
                        <a:latin typeface="Calibri" panose="020F0502020204030204" pitchFamily="34" charset="0"/>
                        <a:cs typeface="Calibri" panose="020F0502020204030204" pitchFamily="34" charset="0"/>
                      </a:endParaRPr>
                    </a:p>
                  </a:txBody>
                  <a:tcPr marL="85001" marR="8500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1300" dirty="0">
                        <a:solidFill>
                          <a:schemeClr val="tx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1300" b="0" dirty="0">
                        <a:solidFill>
                          <a:schemeClr val="tx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1300" b="0" dirty="0">
                        <a:solidFill>
                          <a:schemeClr val="tx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1300" b="0" dirty="0">
                        <a:solidFill>
                          <a:schemeClr val="tx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86101226"/>
                  </a:ext>
                </a:extLst>
              </a:tr>
              <a:tr h="435043">
                <a:tc>
                  <a:txBody>
                    <a:bodyPr/>
                    <a:lstStyle/>
                    <a:p>
                      <a:pPr algn="l"/>
                      <a:r>
                        <a:rPr lang="en-US" sz="1300" b="1" dirty="0">
                          <a:solidFill>
                            <a:schemeClr val="bg1"/>
                          </a:solidFill>
                          <a:effectLst/>
                          <a:latin typeface="Calibri" panose="020F0502020204030204" pitchFamily="34" charset="0"/>
                          <a:cs typeface="Calibri" panose="020F0502020204030204" pitchFamily="34" charset="0"/>
                        </a:rPr>
                        <a:t>Dabigatran 110 mg</a:t>
                      </a:r>
                      <a:r>
                        <a:rPr lang="en-US" sz="1300" b="1" baseline="30000" dirty="0">
                          <a:solidFill>
                            <a:schemeClr val="bg1"/>
                          </a:solidFill>
                          <a:effectLst/>
                          <a:latin typeface="Calibri" panose="020F0502020204030204" pitchFamily="34" charset="0"/>
                          <a:cs typeface="Calibri" panose="020F0502020204030204" pitchFamily="34" charset="0"/>
                        </a:rPr>
                        <a:t>3</a:t>
                      </a:r>
                      <a:endParaRPr lang="en-US" sz="1300" b="1" dirty="0">
                        <a:solidFill>
                          <a:schemeClr val="bg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7933C"/>
                    </a:solidFill>
                  </a:tcPr>
                </a:tc>
                <a:tc>
                  <a:txBody>
                    <a:bodyPr/>
                    <a:lstStyle/>
                    <a:p>
                      <a:pPr algn="ctr"/>
                      <a:r>
                        <a:rPr lang="en-US" sz="1300" dirty="0">
                          <a:solidFill>
                            <a:schemeClr val="tx1"/>
                          </a:solidFill>
                          <a:effectLst/>
                          <a:latin typeface="Calibri" panose="020F0502020204030204" pitchFamily="34" charset="0"/>
                          <a:cs typeface="Calibri" panose="020F0502020204030204" pitchFamily="34" charset="0"/>
                        </a:rPr>
                        <a:t>137 (1.15)</a:t>
                      </a: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300" b="0" dirty="0">
                          <a:solidFill>
                            <a:schemeClr val="tx1"/>
                          </a:solidFill>
                          <a:effectLst/>
                          <a:latin typeface="Calibri" panose="020F0502020204030204" pitchFamily="34" charset="0"/>
                          <a:cs typeface="Calibri" panose="020F0502020204030204" pitchFamily="34" charset="0"/>
                        </a:rPr>
                        <a:t>126 (1.07)</a:t>
                      </a: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300" b="0" dirty="0">
                          <a:solidFill>
                            <a:schemeClr val="tx1"/>
                          </a:solidFill>
                          <a:effectLst/>
                          <a:latin typeface="Calibri" panose="020F0502020204030204" pitchFamily="34" charset="0"/>
                          <a:cs typeface="Calibri" panose="020F0502020204030204" pitchFamily="34" charset="0"/>
                        </a:rPr>
                        <a:t>1.08 (0.85–1.38)</a:t>
                      </a: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1300" b="0" dirty="0">
                        <a:solidFill>
                          <a:schemeClr val="tx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08342214"/>
                  </a:ext>
                </a:extLst>
              </a:tr>
              <a:tr h="435043">
                <a:tc>
                  <a:txBody>
                    <a:bodyPr/>
                    <a:lstStyle/>
                    <a:p>
                      <a:pPr algn="l"/>
                      <a:r>
                        <a:rPr lang="en-US" sz="1300" b="1" dirty="0">
                          <a:solidFill>
                            <a:schemeClr val="bg1"/>
                          </a:solidFill>
                          <a:effectLst/>
                          <a:latin typeface="Calibri" panose="020F0502020204030204" pitchFamily="34" charset="0"/>
                          <a:cs typeface="Calibri" panose="020F0502020204030204" pitchFamily="34" charset="0"/>
                        </a:rPr>
                        <a:t>Dabigatran 150 mg</a:t>
                      </a:r>
                      <a:r>
                        <a:rPr lang="en-US" sz="1300" b="1" baseline="30000" dirty="0">
                          <a:solidFill>
                            <a:schemeClr val="bg1"/>
                          </a:solidFill>
                          <a:effectLst/>
                          <a:latin typeface="Calibri" panose="020F0502020204030204" pitchFamily="34" charset="0"/>
                          <a:cs typeface="Calibri" panose="020F0502020204030204" pitchFamily="34" charset="0"/>
                        </a:rPr>
                        <a:t>3</a:t>
                      </a:r>
                      <a:endParaRPr lang="en-US" sz="1300" b="1" dirty="0">
                        <a:solidFill>
                          <a:schemeClr val="bg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7933C"/>
                    </a:solidFill>
                  </a:tcPr>
                </a:tc>
                <a:tc>
                  <a:txBody>
                    <a:bodyPr/>
                    <a:lstStyle/>
                    <a:p>
                      <a:pPr algn="ctr"/>
                      <a:r>
                        <a:rPr lang="en-US" sz="1300" dirty="0">
                          <a:solidFill>
                            <a:schemeClr val="tx1"/>
                          </a:solidFill>
                          <a:effectLst/>
                          <a:latin typeface="Calibri" panose="020F0502020204030204" pitchFamily="34" charset="0"/>
                          <a:cs typeface="Calibri" panose="020F0502020204030204" pitchFamily="34" charset="0"/>
                        </a:rPr>
                        <a:t>188 (1.56)</a:t>
                      </a: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300" b="0" dirty="0">
                          <a:solidFill>
                            <a:schemeClr val="tx1"/>
                          </a:solidFill>
                          <a:effectLst/>
                          <a:latin typeface="Calibri" panose="020F0502020204030204" pitchFamily="34" charset="0"/>
                          <a:cs typeface="Calibri" panose="020F0502020204030204" pitchFamily="34" charset="0"/>
                        </a:rPr>
                        <a:t>126 (1.07)</a:t>
                      </a: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300" b="0" dirty="0">
                          <a:solidFill>
                            <a:schemeClr val="tx1"/>
                          </a:solidFill>
                          <a:effectLst/>
                          <a:latin typeface="Calibri" panose="020F0502020204030204" pitchFamily="34" charset="0"/>
                          <a:cs typeface="Calibri" panose="020F0502020204030204" pitchFamily="34" charset="0"/>
                        </a:rPr>
                        <a:t>1.48 (1.18–1.85)</a:t>
                      </a: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1300" b="0" dirty="0">
                        <a:solidFill>
                          <a:schemeClr val="tx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12894572"/>
                  </a:ext>
                </a:extLst>
              </a:tr>
              <a:tr h="283336">
                <a:tc>
                  <a:txBody>
                    <a:bodyPr/>
                    <a:lstStyle/>
                    <a:p>
                      <a:pPr algn="l"/>
                      <a:endParaRPr lang="en-US" sz="1300" b="1" dirty="0">
                        <a:solidFill>
                          <a:schemeClr val="bg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1300" dirty="0">
                        <a:solidFill>
                          <a:schemeClr val="tx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1300" b="0" dirty="0">
                        <a:solidFill>
                          <a:schemeClr val="tx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1300" b="0" dirty="0">
                        <a:solidFill>
                          <a:schemeClr val="tx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1300" b="0" dirty="0">
                        <a:solidFill>
                          <a:schemeClr val="tx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68324972"/>
                  </a:ext>
                </a:extLst>
              </a:tr>
              <a:tr h="435043">
                <a:tc>
                  <a:txBody>
                    <a:bodyPr/>
                    <a:lstStyle/>
                    <a:p>
                      <a:pPr algn="l"/>
                      <a:r>
                        <a:rPr lang="en-US" sz="1300" b="1" dirty="0">
                          <a:solidFill>
                            <a:schemeClr val="bg1"/>
                          </a:solidFill>
                          <a:effectLst/>
                          <a:latin typeface="Calibri" panose="020F0502020204030204" pitchFamily="34" charset="0"/>
                          <a:cs typeface="Calibri" panose="020F0502020204030204" pitchFamily="34" charset="0"/>
                        </a:rPr>
                        <a:t>Edoxaban 60/30 mg</a:t>
                      </a:r>
                      <a:r>
                        <a:rPr lang="en-US" sz="1300" b="1" baseline="30000" dirty="0">
                          <a:solidFill>
                            <a:schemeClr val="bg1"/>
                          </a:solidFill>
                          <a:effectLst/>
                          <a:latin typeface="Calibri" panose="020F0502020204030204" pitchFamily="34" charset="0"/>
                          <a:cs typeface="Calibri" panose="020F0502020204030204" pitchFamily="34" charset="0"/>
                        </a:rPr>
                        <a:t>*4</a:t>
                      </a:r>
                      <a:endParaRPr lang="en-US" sz="1300" b="1" dirty="0">
                        <a:solidFill>
                          <a:schemeClr val="bg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48A54"/>
                    </a:solidFill>
                  </a:tcPr>
                </a:tc>
                <a:tc>
                  <a:txBody>
                    <a:bodyPr/>
                    <a:lstStyle/>
                    <a:p>
                      <a:pPr algn="ctr"/>
                      <a:r>
                        <a:rPr lang="en-US" sz="1300" dirty="0">
                          <a:solidFill>
                            <a:schemeClr val="tx1"/>
                          </a:solidFill>
                          <a:effectLst/>
                          <a:latin typeface="Calibri" panose="020F0502020204030204" pitchFamily="34" charset="0"/>
                          <a:cs typeface="Calibri" panose="020F0502020204030204" pitchFamily="34" charset="0"/>
                        </a:rPr>
                        <a:t>232 (1.51)</a:t>
                      </a: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300" b="0" dirty="0">
                          <a:solidFill>
                            <a:schemeClr val="tx1"/>
                          </a:solidFill>
                          <a:effectLst/>
                          <a:latin typeface="Calibri" panose="020F0502020204030204" pitchFamily="34" charset="0"/>
                          <a:cs typeface="Calibri" panose="020F0502020204030204" pitchFamily="34" charset="0"/>
                        </a:rPr>
                        <a:t>190 (1.23)</a:t>
                      </a: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300" b="0" dirty="0">
                          <a:solidFill>
                            <a:schemeClr val="tx1"/>
                          </a:solidFill>
                          <a:effectLst/>
                          <a:latin typeface="Calibri" panose="020F0502020204030204" pitchFamily="34" charset="0"/>
                          <a:cs typeface="Calibri" panose="020F0502020204030204" pitchFamily="34" charset="0"/>
                        </a:rPr>
                        <a:t>1.23 (1.02–1.50)</a:t>
                      </a: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1300" b="0" dirty="0">
                        <a:solidFill>
                          <a:schemeClr val="tx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83336">
                <a:tc>
                  <a:txBody>
                    <a:bodyPr/>
                    <a:lstStyle/>
                    <a:p>
                      <a:pPr algn="l"/>
                      <a:endParaRPr lang="en-US" sz="1300" b="0" dirty="0">
                        <a:solidFill>
                          <a:schemeClr val="bg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1300" dirty="0">
                        <a:solidFill>
                          <a:schemeClr val="tx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1300" b="0" dirty="0">
                        <a:solidFill>
                          <a:schemeClr val="tx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1300" b="0" dirty="0">
                        <a:solidFill>
                          <a:schemeClr val="tx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1300" b="0" dirty="0">
                        <a:solidFill>
                          <a:schemeClr val="tx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25942080"/>
                  </a:ext>
                </a:extLst>
              </a:tr>
              <a:tr h="435043">
                <a:tc>
                  <a:txBody>
                    <a:bodyPr/>
                    <a:lstStyle/>
                    <a:p>
                      <a:pPr algn="l"/>
                      <a:r>
                        <a:rPr lang="en-US" sz="1300" b="1" dirty="0">
                          <a:solidFill>
                            <a:schemeClr val="bg1"/>
                          </a:solidFill>
                          <a:effectLst/>
                          <a:latin typeface="Calibri" panose="020F0502020204030204" pitchFamily="34" charset="0"/>
                          <a:cs typeface="Calibri" panose="020F0502020204030204" pitchFamily="34" charset="0"/>
                        </a:rPr>
                        <a:t>Rivaroxaban</a:t>
                      </a:r>
                      <a:r>
                        <a:rPr lang="en-US" sz="1300" b="1" baseline="30000" dirty="0">
                          <a:solidFill>
                            <a:schemeClr val="bg1"/>
                          </a:solidFill>
                          <a:effectLst/>
                          <a:latin typeface="Calibri" panose="020F0502020204030204" pitchFamily="34" charset="0"/>
                          <a:cs typeface="Calibri" panose="020F0502020204030204" pitchFamily="34" charset="0"/>
                        </a:rPr>
                        <a:t>†5</a:t>
                      </a:r>
                      <a:endParaRPr lang="en-US" sz="1300" b="0" dirty="0">
                        <a:solidFill>
                          <a:schemeClr val="bg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3930C"/>
                    </a:solidFill>
                  </a:tcPr>
                </a:tc>
                <a:tc>
                  <a:txBody>
                    <a:bodyPr/>
                    <a:lstStyle/>
                    <a:p>
                      <a:pPr algn="ctr"/>
                      <a:r>
                        <a:rPr lang="en-US" sz="1300" dirty="0">
                          <a:solidFill>
                            <a:schemeClr val="tx1"/>
                          </a:solidFill>
                          <a:effectLst/>
                          <a:latin typeface="Calibri" panose="020F0502020204030204" pitchFamily="34" charset="0"/>
                          <a:cs typeface="Calibri" panose="020F0502020204030204" pitchFamily="34" charset="0"/>
                        </a:rPr>
                        <a:t>– (2.00)</a:t>
                      </a: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300" b="0" dirty="0">
                          <a:solidFill>
                            <a:schemeClr val="tx1"/>
                          </a:solidFill>
                          <a:effectLst/>
                          <a:latin typeface="Calibri" panose="020F0502020204030204" pitchFamily="34" charset="0"/>
                          <a:cs typeface="Calibri" panose="020F0502020204030204" pitchFamily="34" charset="0"/>
                        </a:rPr>
                        <a:t>– (1.24)</a:t>
                      </a: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300" b="0" dirty="0">
                          <a:solidFill>
                            <a:schemeClr val="tx1"/>
                          </a:solidFill>
                          <a:effectLst/>
                          <a:latin typeface="Calibri" panose="020F0502020204030204" pitchFamily="34" charset="0"/>
                          <a:cs typeface="Calibri" panose="020F0502020204030204" pitchFamily="34" charset="0"/>
                        </a:rPr>
                        <a:t>1.61 (1.30–1.99)</a:t>
                      </a:r>
                    </a:p>
                  </a:txBody>
                  <a:tcPr marL="85001" marR="85001" marT="42500" marB="425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1300" b="0" dirty="0">
                        <a:solidFill>
                          <a:schemeClr val="tx1"/>
                        </a:solidFill>
                        <a:effectLst/>
                        <a:latin typeface="Calibri" panose="020F0502020204030204" pitchFamily="34" charset="0"/>
                        <a:cs typeface="Calibri" panose="020F0502020204030204" pitchFamily="34" charset="0"/>
                      </a:endParaRPr>
                    </a:p>
                  </a:txBody>
                  <a:tcPr marL="85001" marR="85001" marT="42500" marB="425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6" name="Title 5">
            <a:extLst>
              <a:ext uri="{FF2B5EF4-FFF2-40B4-BE49-F238E27FC236}">
                <a16:creationId xmlns:a16="http://schemas.microsoft.com/office/drawing/2014/main" id="{2D6C3D3B-189D-4417-BCEF-7696E3C47004}"/>
              </a:ext>
            </a:extLst>
          </p:cNvPr>
          <p:cNvSpPr>
            <a:spLocks noGrp="1"/>
          </p:cNvSpPr>
          <p:nvPr>
            <p:ph type="title"/>
          </p:nvPr>
        </p:nvSpPr>
        <p:spPr>
          <a:xfrm>
            <a:off x="838200" y="0"/>
            <a:ext cx="10515600" cy="997307"/>
          </a:xfrm>
        </p:spPr>
        <p:txBody>
          <a:bodyPr>
            <a:normAutofit/>
          </a:bodyPr>
          <a:lstStyle/>
          <a:p>
            <a:r>
              <a:rPr lang="en-GB" sz="2800" dirty="0"/>
              <a:t>GI bleeding outcomes from RCTs;</a:t>
            </a:r>
            <a:br>
              <a:rPr lang="en-GB" sz="2800" dirty="0"/>
            </a:br>
            <a:r>
              <a:rPr lang="en-GB" sz="2800" dirty="0"/>
              <a:t>NOACs compared with VKA in NVAF</a:t>
            </a:r>
            <a:r>
              <a:rPr lang="en-US" sz="2800" dirty="0"/>
              <a:t>1 </a:t>
            </a:r>
            <a:endParaRPr lang="en-GB" sz="2800" dirty="0"/>
          </a:p>
        </p:txBody>
      </p:sp>
      <p:sp>
        <p:nvSpPr>
          <p:cNvPr id="20" name="Footer Placeholder 19">
            <a:extLst>
              <a:ext uri="{FF2B5EF4-FFF2-40B4-BE49-F238E27FC236}">
                <a16:creationId xmlns:a16="http://schemas.microsoft.com/office/drawing/2014/main" id="{0B69E65E-39A8-904D-93C9-6EAB71C87483}"/>
              </a:ext>
            </a:extLst>
          </p:cNvPr>
          <p:cNvSpPr>
            <a:spLocks noGrp="1"/>
          </p:cNvSpPr>
          <p:nvPr>
            <p:ph type="ftr" sz="quarter" idx="3"/>
          </p:nvPr>
        </p:nvSpPr>
        <p:spPr>
          <a:xfrm>
            <a:off x="838200" y="6356350"/>
            <a:ext cx="10515600" cy="365125"/>
          </a:xfrm>
        </p:spPr>
        <p:txBody>
          <a:bodyPr/>
          <a:lstStyle/>
          <a:p>
            <a:r>
              <a:rPr lang="en-GB"/>
              <a:t>No direct DOAC comparisons are possible as there are no head-to-head studies on DOACs. Real-world data collection only permits hypotheses to be generated and does not allow any statements to be made on causality.</a:t>
            </a:r>
            <a:endParaRPr lang="en-GB" noProof="0" dirty="0"/>
          </a:p>
        </p:txBody>
      </p:sp>
      <p:sp>
        <p:nvSpPr>
          <p:cNvPr id="81" name="Rounded Rectangle 10">
            <a:extLst>
              <a:ext uri="{FF2B5EF4-FFF2-40B4-BE49-F238E27FC236}">
                <a16:creationId xmlns:a16="http://schemas.microsoft.com/office/drawing/2014/main" id="{500BB704-18AD-48D3-B2CA-32B55A6F5D80}"/>
              </a:ext>
            </a:extLst>
          </p:cNvPr>
          <p:cNvSpPr>
            <a:spLocks noChangeArrowheads="1"/>
          </p:cNvSpPr>
          <p:nvPr/>
        </p:nvSpPr>
        <p:spPr bwMode="auto">
          <a:xfrm>
            <a:off x="880454" y="5007039"/>
            <a:ext cx="6154208" cy="536304"/>
          </a:xfrm>
          <a:prstGeom prst="roundRect">
            <a:avLst/>
          </a:prstGeom>
          <a:solidFill>
            <a:schemeClr val="tx1"/>
          </a:solidFill>
          <a:ln w="9525">
            <a:noFill/>
            <a:miter lim="800000"/>
            <a:headEnd/>
            <a:tailEnd/>
          </a:ln>
          <a:effectLst/>
        </p:spPr>
        <p:txBody>
          <a:bodyPr wrap="square" lIns="0" tIns="48000" rIns="0" bIns="480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66494" rtl="0" eaLnBrk="1" fontAlgn="auto" latinLnBrk="0" hangingPunct="1">
              <a:lnSpc>
                <a:spcPct val="90000"/>
              </a:lnSpc>
              <a:spcBef>
                <a:spcPct val="30000"/>
              </a:spcBef>
              <a:spcAft>
                <a:spcPts val="0"/>
              </a:spcAft>
              <a:buClr>
                <a:srgbClr val="FF9900"/>
              </a:buClr>
              <a:buSzTx/>
              <a:buFontTx/>
              <a:buNone/>
              <a:tabLst/>
              <a:defRPr/>
            </a:pPr>
            <a:r>
              <a:rPr kumimoji="0" lang="en-US"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S PGothic" pitchFamily="34" charset="-128"/>
                <a:cs typeface="Calibri" panose="020F0502020204030204" pitchFamily="34" charset="0"/>
              </a:rPr>
              <a:t>There are no head-to-head randomized clinical trials comparing the NOACs. Comparisons cannot be made between individual NOACs based on these data.</a:t>
            </a:r>
          </a:p>
        </p:txBody>
      </p:sp>
      <p:cxnSp>
        <p:nvCxnSpPr>
          <p:cNvPr id="91" name="Straight Connector 90">
            <a:extLst>
              <a:ext uri="{FF2B5EF4-FFF2-40B4-BE49-F238E27FC236}">
                <a16:creationId xmlns:a16="http://schemas.microsoft.com/office/drawing/2014/main" id="{8187202B-1C07-4822-B89C-18023DAB4675}"/>
              </a:ext>
            </a:extLst>
          </p:cNvPr>
          <p:cNvCxnSpPr>
            <a:cxnSpLocks/>
          </p:cNvCxnSpPr>
          <p:nvPr/>
        </p:nvCxnSpPr>
        <p:spPr>
          <a:xfrm>
            <a:off x="7382577" y="4758047"/>
            <a:ext cx="3764887" cy="0"/>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B441146-4B5F-EF3F-719A-637DA7A24358}"/>
              </a:ext>
            </a:extLst>
          </p:cNvPr>
          <p:cNvGrpSpPr/>
          <p:nvPr/>
        </p:nvGrpSpPr>
        <p:grpSpPr>
          <a:xfrm>
            <a:off x="7177102" y="4757457"/>
            <a:ext cx="433132" cy="360029"/>
            <a:chOff x="7177102" y="5285639"/>
            <a:chExt cx="433132" cy="360029"/>
          </a:xfrm>
        </p:grpSpPr>
        <p:cxnSp>
          <p:nvCxnSpPr>
            <p:cNvPr id="93" name="Straight Connector 92">
              <a:extLst>
                <a:ext uri="{FF2B5EF4-FFF2-40B4-BE49-F238E27FC236}">
                  <a16:creationId xmlns:a16="http://schemas.microsoft.com/office/drawing/2014/main" id="{EFBE8B2D-19D3-4C49-AA7E-F5A6BA2C49D9}"/>
                </a:ext>
              </a:extLst>
            </p:cNvPr>
            <p:cNvCxnSpPr/>
            <p:nvPr/>
          </p:nvCxnSpPr>
          <p:spPr>
            <a:xfrm>
              <a:off x="7390239" y="5285639"/>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05A9C024-94C5-42A1-8D98-B44909375771}"/>
                </a:ext>
              </a:extLst>
            </p:cNvPr>
            <p:cNvSpPr txBox="1"/>
            <p:nvPr/>
          </p:nvSpPr>
          <p:spPr>
            <a:xfrm>
              <a:off x="7177102" y="5337891"/>
              <a:ext cx="433132" cy="307777"/>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14141"/>
                  </a:solidFill>
                  <a:effectLst/>
                  <a:uLnTx/>
                  <a:uFillTx/>
                  <a:latin typeface="Arial"/>
                  <a:ea typeface="+mn-ea"/>
                  <a:cs typeface="Arial"/>
                </a:rPr>
                <a:t>0.5</a:t>
              </a:r>
            </a:p>
          </p:txBody>
        </p:sp>
      </p:grpSp>
      <p:grpSp>
        <p:nvGrpSpPr>
          <p:cNvPr id="19" name="Group 18">
            <a:extLst>
              <a:ext uri="{FF2B5EF4-FFF2-40B4-BE49-F238E27FC236}">
                <a16:creationId xmlns:a16="http://schemas.microsoft.com/office/drawing/2014/main" id="{AF8A3273-6718-0A12-74F1-2AFD929445D0}"/>
              </a:ext>
            </a:extLst>
          </p:cNvPr>
          <p:cNvGrpSpPr/>
          <p:nvPr/>
        </p:nvGrpSpPr>
        <p:grpSpPr>
          <a:xfrm>
            <a:off x="8691026" y="1506409"/>
            <a:ext cx="284052" cy="3610702"/>
            <a:chOff x="8691026" y="1455039"/>
            <a:chExt cx="284052" cy="3610702"/>
          </a:xfrm>
        </p:grpSpPr>
        <p:cxnSp>
          <p:nvCxnSpPr>
            <p:cNvPr id="96" name="Straight Connector 95">
              <a:extLst>
                <a:ext uri="{FF2B5EF4-FFF2-40B4-BE49-F238E27FC236}">
                  <a16:creationId xmlns:a16="http://schemas.microsoft.com/office/drawing/2014/main" id="{8096E1C2-060E-4E74-B4D6-60B7F70DB50D}"/>
                </a:ext>
              </a:extLst>
            </p:cNvPr>
            <p:cNvCxnSpPr/>
            <p:nvPr/>
          </p:nvCxnSpPr>
          <p:spPr>
            <a:xfrm>
              <a:off x="8828981" y="4631002"/>
              <a:ext cx="0" cy="78023"/>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F4DA2FA7-9D79-47D1-84FF-AF14214A8452}"/>
                </a:ext>
              </a:extLst>
            </p:cNvPr>
            <p:cNvSpPr txBox="1"/>
            <p:nvPr/>
          </p:nvSpPr>
          <p:spPr>
            <a:xfrm>
              <a:off x="8691026" y="4757964"/>
              <a:ext cx="284052" cy="307777"/>
            </a:xfrm>
            <a:prstGeom prst="rect">
              <a:avLst/>
            </a:prstGeom>
            <a:noFill/>
            <a:ln>
              <a:noFill/>
            </a:ln>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14141"/>
                  </a:solidFill>
                  <a:effectLst/>
                  <a:uLnTx/>
                  <a:uFillTx/>
                  <a:latin typeface="Arial"/>
                  <a:ea typeface="+mn-ea"/>
                  <a:cs typeface="Arial"/>
                </a:rPr>
                <a:t>1</a:t>
              </a:r>
            </a:p>
          </p:txBody>
        </p:sp>
        <p:cxnSp>
          <p:nvCxnSpPr>
            <p:cNvPr id="98" name="Straight Connector 97">
              <a:extLst>
                <a:ext uri="{FF2B5EF4-FFF2-40B4-BE49-F238E27FC236}">
                  <a16:creationId xmlns:a16="http://schemas.microsoft.com/office/drawing/2014/main" id="{C8414027-7732-4EFD-A5A4-7C0B28FDFD38}"/>
                </a:ext>
              </a:extLst>
            </p:cNvPr>
            <p:cNvCxnSpPr>
              <a:cxnSpLocks/>
            </p:cNvCxnSpPr>
            <p:nvPr/>
          </p:nvCxnSpPr>
          <p:spPr>
            <a:xfrm>
              <a:off x="8828981" y="1455039"/>
              <a:ext cx="0" cy="3348000"/>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8DA07074-DF03-1D7C-8100-F5A3BAC6B5B3}"/>
              </a:ext>
            </a:extLst>
          </p:cNvPr>
          <p:cNvGrpSpPr/>
          <p:nvPr/>
        </p:nvGrpSpPr>
        <p:grpSpPr>
          <a:xfrm>
            <a:off x="11008544" y="4757457"/>
            <a:ext cx="284052" cy="360029"/>
            <a:chOff x="11489900" y="5285639"/>
            <a:chExt cx="284052" cy="360029"/>
          </a:xfrm>
        </p:grpSpPr>
        <p:cxnSp>
          <p:nvCxnSpPr>
            <p:cNvPr id="100" name="Straight Connector 99">
              <a:extLst>
                <a:ext uri="{FF2B5EF4-FFF2-40B4-BE49-F238E27FC236}">
                  <a16:creationId xmlns:a16="http://schemas.microsoft.com/office/drawing/2014/main" id="{08DB0941-01A3-4260-B251-264C53890176}"/>
                </a:ext>
              </a:extLst>
            </p:cNvPr>
            <p:cNvCxnSpPr/>
            <p:nvPr/>
          </p:nvCxnSpPr>
          <p:spPr>
            <a:xfrm>
              <a:off x="11628497" y="5285639"/>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3E76B9E8-DD6F-430C-999C-A13AA556AF51}"/>
                </a:ext>
              </a:extLst>
            </p:cNvPr>
            <p:cNvSpPr txBox="1"/>
            <p:nvPr/>
          </p:nvSpPr>
          <p:spPr>
            <a:xfrm>
              <a:off x="11489900" y="5337891"/>
              <a:ext cx="284052" cy="307777"/>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14141"/>
                  </a:solidFill>
                  <a:effectLst/>
                  <a:uLnTx/>
                  <a:uFillTx/>
                  <a:latin typeface="Arial"/>
                  <a:ea typeface="+mn-ea"/>
                  <a:cs typeface="Arial"/>
                </a:rPr>
                <a:t>2</a:t>
              </a:r>
            </a:p>
          </p:txBody>
        </p:sp>
      </p:grpSp>
      <p:sp>
        <p:nvSpPr>
          <p:cNvPr id="102" name="TextBox 101">
            <a:extLst>
              <a:ext uri="{FF2B5EF4-FFF2-40B4-BE49-F238E27FC236}">
                <a16:creationId xmlns:a16="http://schemas.microsoft.com/office/drawing/2014/main" id="{668D6620-33DE-4B27-9E03-680C98C659C7}"/>
              </a:ext>
            </a:extLst>
          </p:cNvPr>
          <p:cNvSpPr txBox="1"/>
          <p:nvPr/>
        </p:nvSpPr>
        <p:spPr>
          <a:xfrm>
            <a:off x="7194828" y="5288224"/>
            <a:ext cx="1558440" cy="307777"/>
          </a:xfrm>
          <a:prstGeom prst="rect">
            <a:avLst/>
          </a:prstGeom>
          <a:noFill/>
        </p:spPr>
        <p:txBody>
          <a:bodyPr wrap="non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14141"/>
                </a:solidFill>
                <a:effectLst/>
                <a:uLnTx/>
                <a:uFillTx/>
                <a:latin typeface="Arial"/>
                <a:ea typeface="+mn-ea"/>
                <a:cs typeface="Arial"/>
              </a:rPr>
              <a:t>Favours NOACs</a:t>
            </a:r>
          </a:p>
        </p:txBody>
      </p:sp>
      <p:sp>
        <p:nvSpPr>
          <p:cNvPr id="103" name="TextBox 102">
            <a:extLst>
              <a:ext uri="{FF2B5EF4-FFF2-40B4-BE49-F238E27FC236}">
                <a16:creationId xmlns:a16="http://schemas.microsoft.com/office/drawing/2014/main" id="{575186D5-5FC4-4B5B-BF6F-3A7007C8C136}"/>
              </a:ext>
            </a:extLst>
          </p:cNvPr>
          <p:cNvSpPr txBox="1"/>
          <p:nvPr/>
        </p:nvSpPr>
        <p:spPr>
          <a:xfrm>
            <a:off x="8913434" y="5288224"/>
            <a:ext cx="1627369" cy="307777"/>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14141"/>
                </a:solidFill>
                <a:effectLst/>
                <a:uLnTx/>
                <a:uFillTx/>
                <a:latin typeface="Arial"/>
                <a:ea typeface="+mn-ea"/>
                <a:cs typeface="Arial"/>
              </a:rPr>
              <a:t>Favours </a:t>
            </a:r>
            <a:r>
              <a:rPr kumimoji="0" lang="en-GB" sz="1400" b="1" i="0" u="none" strike="noStrike" kern="1200" cap="none" spc="0" normalizeH="0" baseline="0" noProof="0" dirty="0">
                <a:ln>
                  <a:noFill/>
                </a:ln>
                <a:solidFill>
                  <a:srgbClr val="7E7E7E"/>
                </a:solidFill>
                <a:effectLst/>
                <a:uLnTx/>
                <a:uFillTx/>
                <a:latin typeface="Arial"/>
                <a:ea typeface="+mn-ea"/>
                <a:cs typeface="Arial"/>
              </a:rPr>
              <a:t>warfarin</a:t>
            </a:r>
          </a:p>
        </p:txBody>
      </p:sp>
      <p:grpSp>
        <p:nvGrpSpPr>
          <p:cNvPr id="12" name="Group 11">
            <a:extLst>
              <a:ext uri="{FF2B5EF4-FFF2-40B4-BE49-F238E27FC236}">
                <a16:creationId xmlns:a16="http://schemas.microsoft.com/office/drawing/2014/main" id="{24C1EFC0-DF37-9D38-B0E2-9C45B7B21380}"/>
              </a:ext>
            </a:extLst>
          </p:cNvPr>
          <p:cNvGrpSpPr/>
          <p:nvPr/>
        </p:nvGrpSpPr>
        <p:grpSpPr>
          <a:xfrm flipV="1">
            <a:off x="7960016" y="1884823"/>
            <a:ext cx="864251" cy="121659"/>
            <a:chOff x="7960016" y="2191415"/>
            <a:chExt cx="1278703" cy="180000"/>
          </a:xfrm>
        </p:grpSpPr>
        <p:cxnSp>
          <p:nvCxnSpPr>
            <p:cNvPr id="105" name="Straight Connector 104">
              <a:extLst>
                <a:ext uri="{FF2B5EF4-FFF2-40B4-BE49-F238E27FC236}">
                  <a16:creationId xmlns:a16="http://schemas.microsoft.com/office/drawing/2014/main" id="{B329B0A1-5C63-4795-9310-76E28B32E6D4}"/>
                </a:ext>
              </a:extLst>
            </p:cNvPr>
            <p:cNvCxnSpPr>
              <a:cxnSpLocks/>
            </p:cNvCxnSpPr>
            <p:nvPr/>
          </p:nvCxnSpPr>
          <p:spPr>
            <a:xfrm>
              <a:off x="7960016" y="2281415"/>
              <a:ext cx="1278703" cy="0"/>
            </a:xfrm>
            <a:prstGeom prst="line">
              <a:avLst/>
            </a:prstGeom>
            <a:solidFill>
              <a:schemeClr val="tx1"/>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7E7EE801-8628-48D7-8C33-C43EA3067BAB}"/>
                </a:ext>
              </a:extLst>
            </p:cNvPr>
            <p:cNvSpPr/>
            <p:nvPr/>
          </p:nvSpPr>
          <p:spPr>
            <a:xfrm>
              <a:off x="8399976" y="2191415"/>
              <a:ext cx="180000" cy="180000"/>
            </a:xfrm>
            <a:prstGeom prst="ellipse">
              <a:avLst/>
            </a:prstGeom>
            <a:solidFill>
              <a:schemeClr val="tx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grpSp>
      <p:grpSp>
        <p:nvGrpSpPr>
          <p:cNvPr id="11" name="Group 10">
            <a:extLst>
              <a:ext uri="{FF2B5EF4-FFF2-40B4-BE49-F238E27FC236}">
                <a16:creationId xmlns:a16="http://schemas.microsoft.com/office/drawing/2014/main" id="{7FB9CE7E-A7CF-4DA8-7F52-304AC8F8EBD2}"/>
              </a:ext>
            </a:extLst>
          </p:cNvPr>
          <p:cNvGrpSpPr/>
          <p:nvPr/>
        </p:nvGrpSpPr>
        <p:grpSpPr>
          <a:xfrm>
            <a:off x="7883546" y="5012239"/>
            <a:ext cx="1880261" cy="0"/>
            <a:chOff x="7883546" y="5540421"/>
            <a:chExt cx="1880261" cy="0"/>
          </a:xfrm>
        </p:grpSpPr>
        <p:cxnSp>
          <p:nvCxnSpPr>
            <p:cNvPr id="108" name="Straight Arrow Connector 107">
              <a:extLst>
                <a:ext uri="{FF2B5EF4-FFF2-40B4-BE49-F238E27FC236}">
                  <a16:creationId xmlns:a16="http://schemas.microsoft.com/office/drawing/2014/main" id="{6F0C48F2-F71C-4A6E-9923-DD8E62EDE803}"/>
                </a:ext>
              </a:extLst>
            </p:cNvPr>
            <p:cNvCxnSpPr>
              <a:cxnSpLocks/>
            </p:cNvCxnSpPr>
            <p:nvPr/>
          </p:nvCxnSpPr>
          <p:spPr>
            <a:xfrm flipH="1">
              <a:off x="7883546" y="5540421"/>
              <a:ext cx="754108" cy="0"/>
            </a:xfrm>
            <a:prstGeom prst="straightConnector1">
              <a:avLst/>
            </a:prstGeom>
            <a:ln w="28575">
              <a:solidFill>
                <a:srgbClr val="8BC6C8"/>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8C2D7614-D21D-4159-BD15-60EBF0879357}"/>
                </a:ext>
              </a:extLst>
            </p:cNvPr>
            <p:cNvCxnSpPr>
              <a:cxnSpLocks/>
            </p:cNvCxnSpPr>
            <p:nvPr/>
          </p:nvCxnSpPr>
          <p:spPr>
            <a:xfrm>
              <a:off x="9009699" y="5540421"/>
              <a:ext cx="754108" cy="0"/>
            </a:xfrm>
            <a:prstGeom prst="straightConnector1">
              <a:avLst/>
            </a:prstGeom>
            <a:ln w="28575">
              <a:solidFill>
                <a:srgbClr val="7E7E7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4E97882A-D7BB-D4A3-00FD-94FB0FCB5BD0}"/>
              </a:ext>
            </a:extLst>
          </p:cNvPr>
          <p:cNvGrpSpPr/>
          <p:nvPr/>
        </p:nvGrpSpPr>
        <p:grpSpPr>
          <a:xfrm flipV="1">
            <a:off x="8564552" y="2601073"/>
            <a:ext cx="994750" cy="121659"/>
            <a:chOff x="8389893" y="2989857"/>
            <a:chExt cx="1471783" cy="180000"/>
          </a:xfrm>
        </p:grpSpPr>
        <p:cxnSp>
          <p:nvCxnSpPr>
            <p:cNvPr id="111" name="Straight Connector 110">
              <a:extLst>
                <a:ext uri="{FF2B5EF4-FFF2-40B4-BE49-F238E27FC236}">
                  <a16:creationId xmlns:a16="http://schemas.microsoft.com/office/drawing/2014/main" id="{845DEBB9-5EAD-4A62-8FEA-EC47B3B99D98}"/>
                </a:ext>
              </a:extLst>
            </p:cNvPr>
            <p:cNvCxnSpPr>
              <a:cxnSpLocks/>
            </p:cNvCxnSpPr>
            <p:nvPr/>
          </p:nvCxnSpPr>
          <p:spPr>
            <a:xfrm>
              <a:off x="8389893" y="3079857"/>
              <a:ext cx="1471783" cy="0"/>
            </a:xfrm>
            <a:prstGeom prst="line">
              <a:avLst/>
            </a:prstGeom>
            <a:solidFill>
              <a:srgbClr val="77933C"/>
            </a:solidFill>
            <a:ln w="28575">
              <a:solidFill>
                <a:srgbClr val="77933C"/>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7B6357F0-68D1-416E-B51C-44358C399494}"/>
                </a:ext>
              </a:extLst>
            </p:cNvPr>
            <p:cNvSpPr/>
            <p:nvPr/>
          </p:nvSpPr>
          <p:spPr>
            <a:xfrm>
              <a:off x="8930794" y="2989857"/>
              <a:ext cx="180000" cy="180000"/>
            </a:xfrm>
            <a:prstGeom prst="ellipse">
              <a:avLst/>
            </a:prstGeom>
            <a:solidFill>
              <a:srgbClr val="77933C"/>
            </a:solidFill>
            <a:ln w="3175">
              <a:solidFill>
                <a:srgbClr val="77933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grpSp>
      <p:grpSp>
        <p:nvGrpSpPr>
          <p:cNvPr id="9" name="Group 8">
            <a:extLst>
              <a:ext uri="{FF2B5EF4-FFF2-40B4-BE49-F238E27FC236}">
                <a16:creationId xmlns:a16="http://schemas.microsoft.com/office/drawing/2014/main" id="{20149E25-5D0B-0AF1-C19F-5CD45E1EEE8E}"/>
              </a:ext>
            </a:extLst>
          </p:cNvPr>
          <p:cNvGrpSpPr/>
          <p:nvPr/>
        </p:nvGrpSpPr>
        <p:grpSpPr>
          <a:xfrm flipV="1">
            <a:off x="9286078" y="3024765"/>
            <a:ext cx="1307456" cy="121659"/>
            <a:chOff x="9286078" y="3413549"/>
            <a:chExt cx="1934448" cy="180000"/>
          </a:xfrm>
        </p:grpSpPr>
        <p:cxnSp>
          <p:nvCxnSpPr>
            <p:cNvPr id="114" name="Straight Connector 113">
              <a:extLst>
                <a:ext uri="{FF2B5EF4-FFF2-40B4-BE49-F238E27FC236}">
                  <a16:creationId xmlns:a16="http://schemas.microsoft.com/office/drawing/2014/main" id="{14D55121-2CBA-4B59-B1FC-7E3E7B9A6BC2}"/>
                </a:ext>
              </a:extLst>
            </p:cNvPr>
            <p:cNvCxnSpPr>
              <a:cxnSpLocks/>
            </p:cNvCxnSpPr>
            <p:nvPr/>
          </p:nvCxnSpPr>
          <p:spPr>
            <a:xfrm>
              <a:off x="9286078" y="3503549"/>
              <a:ext cx="1934448" cy="0"/>
            </a:xfrm>
            <a:prstGeom prst="line">
              <a:avLst/>
            </a:prstGeom>
            <a:solidFill>
              <a:srgbClr val="77933C"/>
            </a:solidFill>
            <a:ln w="28575">
              <a:solidFill>
                <a:srgbClr val="77933C"/>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A5A3CD0C-4694-4A1B-9B67-28A2D580016B}"/>
                </a:ext>
              </a:extLst>
            </p:cNvPr>
            <p:cNvSpPr/>
            <p:nvPr/>
          </p:nvSpPr>
          <p:spPr>
            <a:xfrm>
              <a:off x="10054861" y="3413549"/>
              <a:ext cx="180000" cy="180000"/>
            </a:xfrm>
            <a:prstGeom prst="ellipse">
              <a:avLst/>
            </a:prstGeom>
            <a:solidFill>
              <a:srgbClr val="77933C"/>
            </a:solidFill>
            <a:ln w="3175">
              <a:solidFill>
                <a:srgbClr val="77933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Arial"/>
              </a:endParaRPr>
            </a:p>
          </p:txBody>
        </p:sp>
      </p:grpSp>
      <p:grpSp>
        <p:nvGrpSpPr>
          <p:cNvPr id="8" name="Group 7">
            <a:extLst>
              <a:ext uri="{FF2B5EF4-FFF2-40B4-BE49-F238E27FC236}">
                <a16:creationId xmlns:a16="http://schemas.microsoft.com/office/drawing/2014/main" id="{18B48FD4-218F-DAB3-0AC9-EA55F0177985}"/>
              </a:ext>
            </a:extLst>
          </p:cNvPr>
          <p:cNvGrpSpPr/>
          <p:nvPr/>
        </p:nvGrpSpPr>
        <p:grpSpPr>
          <a:xfrm flipV="1">
            <a:off x="8907203" y="3761564"/>
            <a:ext cx="913496" cy="121659"/>
            <a:chOff x="8907203" y="4211992"/>
            <a:chExt cx="1351564" cy="180000"/>
          </a:xfrm>
        </p:grpSpPr>
        <p:cxnSp>
          <p:nvCxnSpPr>
            <p:cNvPr id="117" name="Straight Connector 116">
              <a:extLst>
                <a:ext uri="{FF2B5EF4-FFF2-40B4-BE49-F238E27FC236}">
                  <a16:creationId xmlns:a16="http://schemas.microsoft.com/office/drawing/2014/main" id="{04CEA934-27E4-4BBC-8842-3B1ED82E5945}"/>
                </a:ext>
              </a:extLst>
            </p:cNvPr>
            <p:cNvCxnSpPr>
              <a:cxnSpLocks/>
            </p:cNvCxnSpPr>
            <p:nvPr/>
          </p:nvCxnSpPr>
          <p:spPr>
            <a:xfrm>
              <a:off x="8907203" y="4301992"/>
              <a:ext cx="1351564" cy="0"/>
            </a:xfrm>
            <a:prstGeom prst="line">
              <a:avLst/>
            </a:prstGeom>
            <a:solidFill>
              <a:srgbClr val="948A54"/>
            </a:solidFill>
            <a:ln w="28575">
              <a:solidFill>
                <a:srgbClr val="948A54"/>
              </a:solidFill>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1C1F9792-4772-44CB-B9E6-AE1EBBCFD67B}"/>
                </a:ext>
              </a:extLst>
            </p:cNvPr>
            <p:cNvSpPr/>
            <p:nvPr/>
          </p:nvSpPr>
          <p:spPr>
            <a:xfrm>
              <a:off x="9402094" y="4211992"/>
              <a:ext cx="180000" cy="180000"/>
            </a:xfrm>
            <a:prstGeom prst="ellipse">
              <a:avLst/>
            </a:prstGeom>
            <a:solidFill>
              <a:srgbClr val="948A54"/>
            </a:solidFill>
            <a:ln w="3175">
              <a:solidFill>
                <a:srgbClr val="948A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grpSp>
      <p:grpSp>
        <p:nvGrpSpPr>
          <p:cNvPr id="7" name="Group 6">
            <a:extLst>
              <a:ext uri="{FF2B5EF4-FFF2-40B4-BE49-F238E27FC236}">
                <a16:creationId xmlns:a16="http://schemas.microsoft.com/office/drawing/2014/main" id="{A8F005AB-AC25-79F8-B674-12B94DD589AC}"/>
              </a:ext>
            </a:extLst>
          </p:cNvPr>
          <p:cNvGrpSpPr/>
          <p:nvPr/>
        </p:nvGrpSpPr>
        <p:grpSpPr>
          <a:xfrm>
            <a:off x="9801534" y="4757457"/>
            <a:ext cx="433132" cy="360029"/>
            <a:chOff x="10002608" y="5285639"/>
            <a:chExt cx="433132" cy="360029"/>
          </a:xfrm>
        </p:grpSpPr>
        <p:cxnSp>
          <p:nvCxnSpPr>
            <p:cNvPr id="121" name="Straight Connector 120">
              <a:extLst>
                <a:ext uri="{FF2B5EF4-FFF2-40B4-BE49-F238E27FC236}">
                  <a16:creationId xmlns:a16="http://schemas.microsoft.com/office/drawing/2014/main" id="{F5781918-5FC8-4DE8-9346-EA981A5E64CC}"/>
                </a:ext>
              </a:extLst>
            </p:cNvPr>
            <p:cNvCxnSpPr/>
            <p:nvPr/>
          </p:nvCxnSpPr>
          <p:spPr>
            <a:xfrm>
              <a:off x="10215745" y="5285639"/>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E570610A-4F64-482B-A4C7-38536761CA7F}"/>
                </a:ext>
              </a:extLst>
            </p:cNvPr>
            <p:cNvSpPr txBox="1"/>
            <p:nvPr/>
          </p:nvSpPr>
          <p:spPr>
            <a:xfrm>
              <a:off x="10002608" y="5337891"/>
              <a:ext cx="433132" cy="307777"/>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14141"/>
                  </a:solidFill>
                  <a:effectLst/>
                  <a:uLnTx/>
                  <a:uFillTx/>
                  <a:latin typeface="Arial"/>
                  <a:ea typeface="+mn-ea"/>
                  <a:cs typeface="Arial"/>
                </a:rPr>
                <a:t>1.5</a:t>
              </a:r>
            </a:p>
          </p:txBody>
        </p:sp>
      </p:grpSp>
      <p:grpSp>
        <p:nvGrpSpPr>
          <p:cNvPr id="5" name="Group 4">
            <a:extLst>
              <a:ext uri="{FF2B5EF4-FFF2-40B4-BE49-F238E27FC236}">
                <a16:creationId xmlns:a16="http://schemas.microsoft.com/office/drawing/2014/main" id="{D4121E5A-F1C8-00EB-24A7-2D1CBEBE1DC7}"/>
              </a:ext>
            </a:extLst>
          </p:cNvPr>
          <p:cNvGrpSpPr/>
          <p:nvPr/>
        </p:nvGrpSpPr>
        <p:grpSpPr>
          <a:xfrm flipV="1">
            <a:off x="9643096" y="4493650"/>
            <a:ext cx="1268060" cy="121659"/>
            <a:chOff x="9643095" y="4995448"/>
            <a:chExt cx="1876159" cy="180000"/>
          </a:xfrm>
        </p:grpSpPr>
        <p:cxnSp>
          <p:nvCxnSpPr>
            <p:cNvPr id="127" name="Straight Connector 126">
              <a:extLst>
                <a:ext uri="{FF2B5EF4-FFF2-40B4-BE49-F238E27FC236}">
                  <a16:creationId xmlns:a16="http://schemas.microsoft.com/office/drawing/2014/main" id="{203833B1-91CC-41B4-BAC6-F88AF11E7896}"/>
                </a:ext>
              </a:extLst>
            </p:cNvPr>
            <p:cNvCxnSpPr>
              <a:cxnSpLocks/>
            </p:cNvCxnSpPr>
            <p:nvPr/>
          </p:nvCxnSpPr>
          <p:spPr>
            <a:xfrm>
              <a:off x="9643095" y="5085448"/>
              <a:ext cx="1876159" cy="0"/>
            </a:xfrm>
            <a:prstGeom prst="line">
              <a:avLst/>
            </a:prstGeom>
            <a:solidFill>
              <a:srgbClr val="C3930C"/>
            </a:solidFill>
            <a:ln w="28575">
              <a:solidFill>
                <a:srgbClr val="C3930C"/>
              </a:solidFill>
            </a:ln>
          </p:spPr>
          <p:style>
            <a:lnRef idx="1">
              <a:schemeClr val="accent1"/>
            </a:lnRef>
            <a:fillRef idx="0">
              <a:schemeClr val="accent1"/>
            </a:fillRef>
            <a:effectRef idx="0">
              <a:schemeClr val="accent1"/>
            </a:effectRef>
            <a:fontRef idx="minor">
              <a:schemeClr val="tx1"/>
            </a:fontRef>
          </p:style>
        </p:cxnSp>
        <p:sp>
          <p:nvSpPr>
            <p:cNvPr id="128" name="Oval 127">
              <a:extLst>
                <a:ext uri="{FF2B5EF4-FFF2-40B4-BE49-F238E27FC236}">
                  <a16:creationId xmlns:a16="http://schemas.microsoft.com/office/drawing/2014/main" id="{4B7E4D52-4F18-4EA7-9BBB-28B2BDF522A4}"/>
                </a:ext>
              </a:extLst>
            </p:cNvPr>
            <p:cNvSpPr/>
            <p:nvPr/>
          </p:nvSpPr>
          <p:spPr>
            <a:xfrm>
              <a:off x="10338352" y="4995448"/>
              <a:ext cx="180000" cy="180000"/>
            </a:xfrm>
            <a:prstGeom prst="ellipse">
              <a:avLst/>
            </a:prstGeom>
            <a:solidFill>
              <a:srgbClr val="C3930C"/>
            </a:solidFill>
            <a:ln w="3175">
              <a:solidFill>
                <a:srgbClr val="C3930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grpSp>
      <p:sp>
        <p:nvSpPr>
          <p:cNvPr id="22" name="TextBox 21">
            <a:extLst>
              <a:ext uri="{FF2B5EF4-FFF2-40B4-BE49-F238E27FC236}">
                <a16:creationId xmlns:a16="http://schemas.microsoft.com/office/drawing/2014/main" id="{2F05EDB6-31BA-9AEE-A5A1-B04C555E6574}"/>
              </a:ext>
            </a:extLst>
          </p:cNvPr>
          <p:cNvSpPr txBox="1"/>
          <p:nvPr/>
        </p:nvSpPr>
        <p:spPr>
          <a:xfrm>
            <a:off x="830808" y="5603698"/>
            <a:ext cx="10461788"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F3F3F"/>
                </a:solidFill>
                <a:effectLst/>
                <a:uLnTx/>
                <a:uFillTx/>
                <a:latin typeface="Arial"/>
                <a:ea typeface="+mn-ea"/>
                <a:cs typeface="Arial" panose="020B0604020202020204" pitchFamily="34" charset="0"/>
              </a:rPr>
              <a:t>*Data are from the safety cohort during the treatment period (which began when the first dose of study drug was administered),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F3F3F"/>
                </a:solidFill>
                <a:effectLst/>
                <a:uLnTx/>
                <a:uFillTx/>
                <a:latin typeface="Arial"/>
                <a:ea typeface="+mn-ea"/>
                <a:cs typeface="Arial" panose="020B0604020202020204" pitchFamily="34" charset="0"/>
              </a:rPr>
              <a:t>with interval censoring of events during study-drug interruptions that lasted &gt;3 days, except for net clinical outcomes,</a:t>
            </a:r>
            <a:br>
              <a:rPr kumimoji="0" lang="en-GB" sz="1000" b="0" i="0" u="none" strike="noStrike" kern="1200" cap="none" spc="0" normalizeH="0" baseline="0" noProof="0" dirty="0">
                <a:ln>
                  <a:noFill/>
                </a:ln>
                <a:solidFill>
                  <a:srgbClr val="3F3F3F"/>
                </a:solidFill>
                <a:effectLst/>
                <a:uLnTx/>
                <a:uFillTx/>
                <a:latin typeface="Arial"/>
                <a:ea typeface="+mn-ea"/>
                <a:cs typeface="Arial" panose="020B0604020202020204" pitchFamily="34" charset="0"/>
              </a:rPr>
            </a:br>
            <a:r>
              <a:rPr kumimoji="0" lang="en-GB" sz="1000" b="0" i="0" u="none" strike="noStrike" kern="1200" cap="none" spc="0" normalizeH="0" baseline="0" noProof="0" dirty="0">
                <a:ln>
                  <a:noFill/>
                </a:ln>
                <a:solidFill>
                  <a:srgbClr val="3F3F3F"/>
                </a:solidFill>
                <a:effectLst/>
                <a:uLnTx/>
                <a:uFillTx/>
                <a:latin typeface="Arial"/>
                <a:ea typeface="+mn-ea"/>
                <a:cs typeface="Arial" panose="020B0604020202020204" pitchFamily="34" charset="0"/>
              </a:rPr>
              <a:t>which are presented for the overall treatment period (which began at the time of randomisation); </a:t>
            </a:r>
            <a:r>
              <a:rPr kumimoji="0" lang="en-US" sz="1000" b="0" i="0" u="none" strike="noStrike" kern="1200" cap="none" spc="0" normalizeH="0" baseline="0" noProof="0" dirty="0">
                <a:ln>
                  <a:noFill/>
                </a:ln>
                <a:solidFill>
                  <a:srgbClr val="3F3F3F"/>
                </a:solidFill>
                <a:effectLst/>
                <a:uLnTx/>
                <a:uFillTx/>
                <a:latin typeface="Arial"/>
                <a:ea typeface="+mn-ea"/>
                <a:cs typeface="Arial" panose="020B0604020202020204" pitchFamily="34" charset="0"/>
              </a:rPr>
              <a:t>†</a:t>
            </a:r>
            <a:r>
              <a:rPr kumimoji="0" lang="en-CA" sz="1000" b="0" i="0" u="none" strike="noStrike" kern="1200" cap="none" spc="0" normalizeH="0" baseline="0" noProof="0" dirty="0">
                <a:ln>
                  <a:noFill/>
                </a:ln>
                <a:solidFill>
                  <a:srgbClr val="3F3F3F"/>
                </a:solidFill>
                <a:effectLst/>
                <a:uLnTx/>
                <a:uFillTx/>
                <a:latin typeface="Arial"/>
                <a:ea typeface="+mn-ea"/>
                <a:cs typeface="Arial" panose="020B0604020202020204" pitchFamily="34" charset="0"/>
              </a:rPr>
              <a:t>Number of events not reported.</a:t>
            </a:r>
          </a:p>
        </p:txBody>
      </p:sp>
    </p:spTree>
    <p:extLst>
      <p:ext uri="{BB962C8B-B14F-4D97-AF65-F5344CB8AC3E}">
        <p14:creationId xmlns:p14="http://schemas.microsoft.com/office/powerpoint/2010/main" val="24599699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4F71C88-227D-9A96-6068-330136225C37}"/>
              </a:ext>
            </a:extLst>
          </p:cNvPr>
          <p:cNvSpPr>
            <a:spLocks noGrp="1"/>
          </p:cNvSpPr>
          <p:nvPr>
            <p:ph type="title"/>
          </p:nvPr>
        </p:nvSpPr>
        <p:spPr>
          <a:xfrm>
            <a:off x="838200" y="0"/>
            <a:ext cx="10515600" cy="737930"/>
          </a:xfrm>
        </p:spPr>
        <p:txBody>
          <a:bodyPr>
            <a:normAutofit/>
          </a:bodyPr>
          <a:lstStyle/>
          <a:p>
            <a:r>
              <a:rPr lang="en-US" dirty="0"/>
              <a:t>ARISTOPHANES: Study Design and Objectives</a:t>
            </a:r>
          </a:p>
        </p:txBody>
      </p:sp>
      <p:sp>
        <p:nvSpPr>
          <p:cNvPr id="8" name="Footer Placeholder 7">
            <a:extLst>
              <a:ext uri="{FF2B5EF4-FFF2-40B4-BE49-F238E27FC236}">
                <a16:creationId xmlns:a16="http://schemas.microsoft.com/office/drawing/2014/main" id="{E2BDA009-39C8-04B6-3FD6-6ADF5A4817B3}"/>
              </a:ext>
            </a:extLst>
          </p:cNvPr>
          <p:cNvSpPr>
            <a:spLocks noGrp="1"/>
          </p:cNvSpPr>
          <p:nvPr>
            <p:ph type="ftr" sz="quarter" idx="3"/>
          </p:nvPr>
        </p:nvSpPr>
        <p:spPr>
          <a:xfrm>
            <a:off x="838200" y="6356350"/>
            <a:ext cx="10515600" cy="365125"/>
          </a:xfrm>
        </p:spPr>
        <p:txBody>
          <a:bodyPr/>
          <a:lstStyle/>
          <a:p>
            <a:pPr lvl="0"/>
            <a:r>
              <a:rPr lang="en-US" noProof="0"/>
              <a:t>No direct DOAC comparisons are possible as there are no head-to-head studies on DOACs. Real-world data collection only permits hypotheses to be generated and does not allow any statements to be made on causality.</a:t>
            </a:r>
            <a:endParaRPr lang="en-US" noProof="0" dirty="0"/>
          </a:p>
        </p:txBody>
      </p:sp>
      <p:grpSp>
        <p:nvGrpSpPr>
          <p:cNvPr id="9" name="Group 8">
            <a:extLst>
              <a:ext uri="{FF2B5EF4-FFF2-40B4-BE49-F238E27FC236}">
                <a16:creationId xmlns:a16="http://schemas.microsoft.com/office/drawing/2014/main" id="{741C1BB7-3CFC-6F38-5170-096CEC249DC1}"/>
              </a:ext>
            </a:extLst>
          </p:cNvPr>
          <p:cNvGrpSpPr/>
          <p:nvPr/>
        </p:nvGrpSpPr>
        <p:grpSpPr>
          <a:xfrm>
            <a:off x="771325" y="1138855"/>
            <a:ext cx="5616038" cy="4784091"/>
            <a:chOff x="360363" y="1272417"/>
            <a:chExt cx="5616038" cy="4784091"/>
          </a:xfrm>
        </p:grpSpPr>
        <p:sp>
          <p:nvSpPr>
            <p:cNvPr id="23" name="Rectangle 22">
              <a:extLst>
                <a:ext uri="{FF2B5EF4-FFF2-40B4-BE49-F238E27FC236}">
                  <a16:creationId xmlns:a16="http://schemas.microsoft.com/office/drawing/2014/main" id="{28AEE586-B8B6-8F50-1B4A-AB9D4C576CDA}"/>
                </a:ext>
              </a:extLst>
            </p:cNvPr>
            <p:cNvSpPr/>
            <p:nvPr/>
          </p:nvSpPr>
          <p:spPr>
            <a:xfrm>
              <a:off x="360363" y="1272417"/>
              <a:ext cx="5570197"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Databases used in ARISTOPHANES covered ≈56% of the US population (&gt;180 million beneficiaries annually)</a:t>
              </a:r>
            </a:p>
          </p:txBody>
        </p:sp>
        <p:sp>
          <p:nvSpPr>
            <p:cNvPr id="26" name="Freeform: Shape 25">
              <a:extLst>
                <a:ext uri="{FF2B5EF4-FFF2-40B4-BE49-F238E27FC236}">
                  <a16:creationId xmlns:a16="http://schemas.microsoft.com/office/drawing/2014/main" id="{86754753-AB70-12B7-C10A-F4F68187F70C}"/>
                </a:ext>
              </a:extLst>
            </p:cNvPr>
            <p:cNvSpPr/>
            <p:nvPr/>
          </p:nvSpPr>
          <p:spPr>
            <a:xfrm>
              <a:off x="1324947" y="3883879"/>
              <a:ext cx="1848799" cy="300897"/>
            </a:xfrm>
            <a:custGeom>
              <a:avLst/>
              <a:gdLst>
                <a:gd name="connsiteX0" fmla="*/ 0 w 897731"/>
                <a:gd name="connsiteY0" fmla="*/ 235744 h 235744"/>
                <a:gd name="connsiteX1" fmla="*/ 0 w 897731"/>
                <a:gd name="connsiteY1" fmla="*/ 95250 h 235744"/>
                <a:gd name="connsiteX2" fmla="*/ 897731 w 897731"/>
                <a:gd name="connsiteY2" fmla="*/ 95250 h 235744"/>
                <a:gd name="connsiteX3" fmla="*/ 897731 w 897731"/>
                <a:gd name="connsiteY3" fmla="*/ 0 h 235744"/>
              </a:gdLst>
              <a:ahLst/>
              <a:cxnLst>
                <a:cxn ang="0">
                  <a:pos x="connsiteX0" y="connsiteY0"/>
                </a:cxn>
                <a:cxn ang="0">
                  <a:pos x="connsiteX1" y="connsiteY1"/>
                </a:cxn>
                <a:cxn ang="0">
                  <a:pos x="connsiteX2" y="connsiteY2"/>
                </a:cxn>
                <a:cxn ang="0">
                  <a:pos x="connsiteX3" y="connsiteY3"/>
                </a:cxn>
              </a:cxnLst>
              <a:rect l="l" t="t" r="r" b="b"/>
              <a:pathLst>
                <a:path w="897731" h="235744">
                  <a:moveTo>
                    <a:pt x="0" y="235744"/>
                  </a:moveTo>
                  <a:lnTo>
                    <a:pt x="0" y="95250"/>
                  </a:lnTo>
                  <a:lnTo>
                    <a:pt x="897731" y="95250"/>
                  </a:lnTo>
                  <a:lnTo>
                    <a:pt x="897731"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9FE9A564-7410-6A43-78CD-9F51FE7143F4}"/>
                </a:ext>
              </a:extLst>
            </p:cNvPr>
            <p:cNvSpPr/>
            <p:nvPr/>
          </p:nvSpPr>
          <p:spPr>
            <a:xfrm flipH="1">
              <a:off x="3167924" y="3883879"/>
              <a:ext cx="1848798" cy="300897"/>
            </a:xfrm>
            <a:custGeom>
              <a:avLst/>
              <a:gdLst>
                <a:gd name="connsiteX0" fmla="*/ 0 w 897731"/>
                <a:gd name="connsiteY0" fmla="*/ 235744 h 235744"/>
                <a:gd name="connsiteX1" fmla="*/ 0 w 897731"/>
                <a:gd name="connsiteY1" fmla="*/ 95250 h 235744"/>
                <a:gd name="connsiteX2" fmla="*/ 897731 w 897731"/>
                <a:gd name="connsiteY2" fmla="*/ 95250 h 235744"/>
                <a:gd name="connsiteX3" fmla="*/ 897731 w 897731"/>
                <a:gd name="connsiteY3" fmla="*/ 0 h 235744"/>
              </a:gdLst>
              <a:ahLst/>
              <a:cxnLst>
                <a:cxn ang="0">
                  <a:pos x="connsiteX0" y="connsiteY0"/>
                </a:cxn>
                <a:cxn ang="0">
                  <a:pos x="connsiteX1" y="connsiteY1"/>
                </a:cxn>
                <a:cxn ang="0">
                  <a:pos x="connsiteX2" y="connsiteY2"/>
                </a:cxn>
                <a:cxn ang="0">
                  <a:pos x="connsiteX3" y="connsiteY3"/>
                </a:cxn>
              </a:cxnLst>
              <a:rect l="l" t="t" r="r" b="b"/>
              <a:pathLst>
                <a:path w="897731" h="235744">
                  <a:moveTo>
                    <a:pt x="0" y="235744"/>
                  </a:moveTo>
                  <a:lnTo>
                    <a:pt x="0" y="95250"/>
                  </a:lnTo>
                  <a:lnTo>
                    <a:pt x="897731" y="95250"/>
                  </a:lnTo>
                  <a:lnTo>
                    <a:pt x="897731"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810607F1-1C2F-56BB-D60F-7799A72179ED}"/>
                </a:ext>
              </a:extLst>
            </p:cNvPr>
            <p:cNvSpPr/>
            <p:nvPr/>
          </p:nvSpPr>
          <p:spPr>
            <a:xfrm flipH="1">
              <a:off x="1960801" y="3233439"/>
              <a:ext cx="1207123" cy="300897"/>
            </a:xfrm>
            <a:custGeom>
              <a:avLst/>
              <a:gdLst>
                <a:gd name="connsiteX0" fmla="*/ 0 w 897731"/>
                <a:gd name="connsiteY0" fmla="*/ 235744 h 235744"/>
                <a:gd name="connsiteX1" fmla="*/ 0 w 897731"/>
                <a:gd name="connsiteY1" fmla="*/ 95250 h 235744"/>
                <a:gd name="connsiteX2" fmla="*/ 897731 w 897731"/>
                <a:gd name="connsiteY2" fmla="*/ 95250 h 235744"/>
                <a:gd name="connsiteX3" fmla="*/ 897731 w 897731"/>
                <a:gd name="connsiteY3" fmla="*/ 0 h 235744"/>
              </a:gdLst>
              <a:ahLst/>
              <a:cxnLst>
                <a:cxn ang="0">
                  <a:pos x="connsiteX0" y="connsiteY0"/>
                </a:cxn>
                <a:cxn ang="0">
                  <a:pos x="connsiteX1" y="connsiteY1"/>
                </a:cxn>
                <a:cxn ang="0">
                  <a:pos x="connsiteX2" y="connsiteY2"/>
                </a:cxn>
                <a:cxn ang="0">
                  <a:pos x="connsiteX3" y="connsiteY3"/>
                </a:cxn>
              </a:cxnLst>
              <a:rect l="l" t="t" r="r" b="b"/>
              <a:pathLst>
                <a:path w="897731" h="235744">
                  <a:moveTo>
                    <a:pt x="0" y="235744"/>
                  </a:moveTo>
                  <a:lnTo>
                    <a:pt x="0" y="95250"/>
                  </a:lnTo>
                  <a:lnTo>
                    <a:pt x="897731" y="95250"/>
                  </a:lnTo>
                  <a:lnTo>
                    <a:pt x="897731"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76AF7C0D-0A63-434C-C357-3B7CEAA0FEC9}"/>
                </a:ext>
              </a:extLst>
            </p:cNvPr>
            <p:cNvSpPr/>
            <p:nvPr/>
          </p:nvSpPr>
          <p:spPr>
            <a:xfrm>
              <a:off x="3167925" y="3233439"/>
              <a:ext cx="1155072" cy="300897"/>
            </a:xfrm>
            <a:custGeom>
              <a:avLst/>
              <a:gdLst>
                <a:gd name="connsiteX0" fmla="*/ 0 w 897731"/>
                <a:gd name="connsiteY0" fmla="*/ 235744 h 235744"/>
                <a:gd name="connsiteX1" fmla="*/ 0 w 897731"/>
                <a:gd name="connsiteY1" fmla="*/ 95250 h 235744"/>
                <a:gd name="connsiteX2" fmla="*/ 897731 w 897731"/>
                <a:gd name="connsiteY2" fmla="*/ 95250 h 235744"/>
                <a:gd name="connsiteX3" fmla="*/ 897731 w 897731"/>
                <a:gd name="connsiteY3" fmla="*/ 0 h 235744"/>
              </a:gdLst>
              <a:ahLst/>
              <a:cxnLst>
                <a:cxn ang="0">
                  <a:pos x="connsiteX0" y="connsiteY0"/>
                </a:cxn>
                <a:cxn ang="0">
                  <a:pos x="connsiteX1" y="connsiteY1"/>
                </a:cxn>
                <a:cxn ang="0">
                  <a:pos x="connsiteX2" y="connsiteY2"/>
                </a:cxn>
                <a:cxn ang="0">
                  <a:pos x="connsiteX3" y="connsiteY3"/>
                </a:cxn>
              </a:cxnLst>
              <a:rect l="l" t="t" r="r" b="b"/>
              <a:pathLst>
                <a:path w="897731" h="235744">
                  <a:moveTo>
                    <a:pt x="0" y="235744"/>
                  </a:moveTo>
                  <a:lnTo>
                    <a:pt x="0" y="95250"/>
                  </a:lnTo>
                  <a:lnTo>
                    <a:pt x="897731" y="95250"/>
                  </a:lnTo>
                  <a:lnTo>
                    <a:pt x="897731"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31" name="Freeform: Shape 30">
              <a:extLst>
                <a:ext uri="{FF2B5EF4-FFF2-40B4-BE49-F238E27FC236}">
                  <a16:creationId xmlns:a16="http://schemas.microsoft.com/office/drawing/2014/main" id="{123BA59A-ECBE-AEF7-58FC-FD04246915B7}"/>
                </a:ext>
              </a:extLst>
            </p:cNvPr>
            <p:cNvSpPr/>
            <p:nvPr/>
          </p:nvSpPr>
          <p:spPr>
            <a:xfrm flipH="1" flipV="1">
              <a:off x="1952222" y="1993606"/>
              <a:ext cx="1215701" cy="380040"/>
            </a:xfrm>
            <a:custGeom>
              <a:avLst/>
              <a:gdLst>
                <a:gd name="connsiteX0" fmla="*/ 0 w 897731"/>
                <a:gd name="connsiteY0" fmla="*/ 235744 h 235744"/>
                <a:gd name="connsiteX1" fmla="*/ 0 w 897731"/>
                <a:gd name="connsiteY1" fmla="*/ 95250 h 235744"/>
                <a:gd name="connsiteX2" fmla="*/ 897731 w 897731"/>
                <a:gd name="connsiteY2" fmla="*/ 95250 h 235744"/>
                <a:gd name="connsiteX3" fmla="*/ 897731 w 897731"/>
                <a:gd name="connsiteY3" fmla="*/ 0 h 235744"/>
              </a:gdLst>
              <a:ahLst/>
              <a:cxnLst>
                <a:cxn ang="0">
                  <a:pos x="connsiteX0" y="connsiteY0"/>
                </a:cxn>
                <a:cxn ang="0">
                  <a:pos x="connsiteX1" y="connsiteY1"/>
                </a:cxn>
                <a:cxn ang="0">
                  <a:pos x="connsiteX2" y="connsiteY2"/>
                </a:cxn>
                <a:cxn ang="0">
                  <a:pos x="connsiteX3" y="connsiteY3"/>
                </a:cxn>
              </a:cxnLst>
              <a:rect l="l" t="t" r="r" b="b"/>
              <a:pathLst>
                <a:path w="897731" h="235744">
                  <a:moveTo>
                    <a:pt x="0" y="235744"/>
                  </a:moveTo>
                  <a:lnTo>
                    <a:pt x="0" y="95250"/>
                  </a:lnTo>
                  <a:lnTo>
                    <a:pt x="897731" y="95250"/>
                  </a:lnTo>
                  <a:lnTo>
                    <a:pt x="897731"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EF2D2B21-6DB8-E7DB-6375-B73C74025EEC}"/>
                </a:ext>
              </a:extLst>
            </p:cNvPr>
            <p:cNvSpPr/>
            <p:nvPr/>
          </p:nvSpPr>
          <p:spPr>
            <a:xfrm flipV="1">
              <a:off x="3167923" y="1993606"/>
              <a:ext cx="1155069" cy="380040"/>
            </a:xfrm>
            <a:custGeom>
              <a:avLst/>
              <a:gdLst>
                <a:gd name="connsiteX0" fmla="*/ 0 w 897731"/>
                <a:gd name="connsiteY0" fmla="*/ 235744 h 235744"/>
                <a:gd name="connsiteX1" fmla="*/ 0 w 897731"/>
                <a:gd name="connsiteY1" fmla="*/ 95250 h 235744"/>
                <a:gd name="connsiteX2" fmla="*/ 897731 w 897731"/>
                <a:gd name="connsiteY2" fmla="*/ 95250 h 235744"/>
                <a:gd name="connsiteX3" fmla="*/ 897731 w 897731"/>
                <a:gd name="connsiteY3" fmla="*/ 0 h 235744"/>
              </a:gdLst>
              <a:ahLst/>
              <a:cxnLst>
                <a:cxn ang="0">
                  <a:pos x="connsiteX0" y="connsiteY0"/>
                </a:cxn>
                <a:cxn ang="0">
                  <a:pos x="connsiteX1" y="connsiteY1"/>
                </a:cxn>
                <a:cxn ang="0">
                  <a:pos x="connsiteX2" y="connsiteY2"/>
                </a:cxn>
                <a:cxn ang="0">
                  <a:pos x="connsiteX3" y="connsiteY3"/>
                </a:cxn>
              </a:cxnLst>
              <a:rect l="l" t="t" r="r" b="b"/>
              <a:pathLst>
                <a:path w="897731" h="235744">
                  <a:moveTo>
                    <a:pt x="0" y="235744"/>
                  </a:moveTo>
                  <a:lnTo>
                    <a:pt x="0" y="95250"/>
                  </a:lnTo>
                  <a:lnTo>
                    <a:pt x="897731" y="95250"/>
                  </a:lnTo>
                  <a:lnTo>
                    <a:pt x="897731"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3C81759F-FAD2-6A07-2153-C55DC4E6A0D2}"/>
                </a:ext>
              </a:extLst>
            </p:cNvPr>
            <p:cNvSpPr/>
            <p:nvPr/>
          </p:nvSpPr>
          <p:spPr>
            <a:xfrm>
              <a:off x="1807018" y="1814910"/>
              <a:ext cx="2743200" cy="26516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533"/>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6 MATCHED COHORTS</a:t>
              </a:r>
            </a:p>
          </p:txBody>
        </p:sp>
        <p:sp>
          <p:nvSpPr>
            <p:cNvPr id="35" name="TextBox 34">
              <a:extLst>
                <a:ext uri="{FF2B5EF4-FFF2-40B4-BE49-F238E27FC236}">
                  <a16:creationId xmlns:a16="http://schemas.microsoft.com/office/drawing/2014/main" id="{2D758DDD-B090-E1BB-72F8-8E7543BB4C41}"/>
                </a:ext>
              </a:extLst>
            </p:cNvPr>
            <p:cNvSpPr txBox="1"/>
            <p:nvPr/>
          </p:nvSpPr>
          <p:spPr>
            <a:xfrm>
              <a:off x="673530" y="5812668"/>
              <a:ext cx="1219200" cy="243840"/>
            </a:xfrm>
            <a:prstGeom prst="rect">
              <a:avLst/>
            </a:prstGeom>
            <a:noFill/>
          </p:spPr>
          <p:txBody>
            <a:bodyPr wrap="square" lIns="60960" tIns="12192" rIns="60960" bIns="12192" rtlCol="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srgbClr val="000000"/>
                  </a:solidFill>
                  <a:effectLst/>
                  <a:uLnTx/>
                  <a:uFillTx/>
                  <a:latin typeface="Arial"/>
                  <a:ea typeface="+mn-ea"/>
                  <a:cs typeface="+mn-cs"/>
                </a:rPr>
                <a:t>N=201,954</a:t>
              </a:r>
            </a:p>
          </p:txBody>
        </p:sp>
        <p:sp>
          <p:nvSpPr>
            <p:cNvPr id="40" name="Freeform: Shape 39">
              <a:extLst>
                <a:ext uri="{FF2B5EF4-FFF2-40B4-BE49-F238E27FC236}">
                  <a16:creationId xmlns:a16="http://schemas.microsoft.com/office/drawing/2014/main" id="{082021CF-2E07-150C-A5B6-571AC0038995}"/>
                </a:ext>
              </a:extLst>
            </p:cNvPr>
            <p:cNvSpPr>
              <a:spLocks noChangeAspect="1"/>
            </p:cNvSpPr>
            <p:nvPr/>
          </p:nvSpPr>
          <p:spPr>
            <a:xfrm>
              <a:off x="460169" y="4973895"/>
              <a:ext cx="1645922" cy="822960"/>
            </a:xfrm>
            <a:custGeom>
              <a:avLst/>
              <a:gdLst>
                <a:gd name="connsiteX0" fmla="*/ 0 w 835588"/>
                <a:gd name="connsiteY0" fmla="*/ 0 h 417794"/>
                <a:gd name="connsiteX1" fmla="*/ 72078 w 835588"/>
                <a:gd name="connsiteY1" fmla="*/ 0 h 417794"/>
                <a:gd name="connsiteX2" fmla="*/ 417794 w 835588"/>
                <a:gd name="connsiteY2" fmla="*/ 345716 h 417794"/>
                <a:gd name="connsiteX3" fmla="*/ 763510 w 835588"/>
                <a:gd name="connsiteY3" fmla="*/ 0 h 417794"/>
                <a:gd name="connsiteX4" fmla="*/ 835588 w 835588"/>
                <a:gd name="connsiteY4" fmla="*/ 0 h 417794"/>
                <a:gd name="connsiteX5" fmla="*/ 417794 w 835588"/>
                <a:gd name="connsiteY5" fmla="*/ 417794 h 417794"/>
                <a:gd name="connsiteX6" fmla="*/ 0 w 835588"/>
                <a:gd name="connsiteY6" fmla="*/ 0 h 41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588" h="417794">
                  <a:moveTo>
                    <a:pt x="0" y="0"/>
                  </a:moveTo>
                  <a:lnTo>
                    <a:pt x="72078" y="0"/>
                  </a:lnTo>
                  <a:cubicBezTo>
                    <a:pt x="72078" y="190934"/>
                    <a:pt x="226860" y="345716"/>
                    <a:pt x="417794" y="345716"/>
                  </a:cubicBezTo>
                  <a:cubicBezTo>
                    <a:pt x="608728" y="345716"/>
                    <a:pt x="763510" y="190934"/>
                    <a:pt x="763510" y="0"/>
                  </a:cubicBezTo>
                  <a:lnTo>
                    <a:pt x="835588" y="0"/>
                  </a:lnTo>
                  <a:cubicBezTo>
                    <a:pt x="835588" y="230741"/>
                    <a:pt x="648535" y="417794"/>
                    <a:pt x="417794" y="417794"/>
                  </a:cubicBezTo>
                  <a:cubicBezTo>
                    <a:pt x="187053" y="417794"/>
                    <a:pt x="0" y="230741"/>
                    <a:pt x="0" y="0"/>
                  </a:cubicBezTo>
                  <a:close/>
                </a:path>
              </a:pathLst>
            </a:custGeom>
            <a:solidFill>
              <a:srgbClr val="AA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srgbClr val="FFFFFF"/>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6B1FAB1B-9DDE-42FD-691C-ED7F1835F643}"/>
                </a:ext>
              </a:extLst>
            </p:cNvPr>
            <p:cNvSpPr>
              <a:spLocks noChangeAspect="1"/>
            </p:cNvSpPr>
            <p:nvPr/>
          </p:nvSpPr>
          <p:spPr>
            <a:xfrm>
              <a:off x="460169" y="4105131"/>
              <a:ext cx="1645922" cy="822960"/>
            </a:xfrm>
            <a:custGeom>
              <a:avLst/>
              <a:gdLst>
                <a:gd name="connsiteX0" fmla="*/ 417794 w 835588"/>
                <a:gd name="connsiteY0" fmla="*/ 0 h 417794"/>
                <a:gd name="connsiteX1" fmla="*/ 835588 w 835588"/>
                <a:gd name="connsiteY1" fmla="*/ 417794 h 417794"/>
                <a:gd name="connsiteX2" fmla="*/ 763510 w 835588"/>
                <a:gd name="connsiteY2" fmla="*/ 417794 h 417794"/>
                <a:gd name="connsiteX3" fmla="*/ 417794 w 835588"/>
                <a:gd name="connsiteY3" fmla="*/ 72078 h 417794"/>
                <a:gd name="connsiteX4" fmla="*/ 72078 w 835588"/>
                <a:gd name="connsiteY4" fmla="*/ 417794 h 417794"/>
                <a:gd name="connsiteX5" fmla="*/ 0 w 835588"/>
                <a:gd name="connsiteY5" fmla="*/ 417794 h 417794"/>
                <a:gd name="connsiteX6" fmla="*/ 417794 w 835588"/>
                <a:gd name="connsiteY6" fmla="*/ 0 h 41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588" h="417794">
                  <a:moveTo>
                    <a:pt x="417794" y="0"/>
                  </a:moveTo>
                  <a:cubicBezTo>
                    <a:pt x="648535" y="0"/>
                    <a:pt x="835588" y="187053"/>
                    <a:pt x="835588" y="417794"/>
                  </a:cubicBezTo>
                  <a:lnTo>
                    <a:pt x="763510" y="417794"/>
                  </a:lnTo>
                  <a:cubicBezTo>
                    <a:pt x="763510" y="226860"/>
                    <a:pt x="608728" y="72078"/>
                    <a:pt x="417794" y="72078"/>
                  </a:cubicBezTo>
                  <a:cubicBezTo>
                    <a:pt x="226860" y="72078"/>
                    <a:pt x="72078" y="226860"/>
                    <a:pt x="72078" y="417794"/>
                  </a:cubicBezTo>
                  <a:lnTo>
                    <a:pt x="0" y="417794"/>
                  </a:lnTo>
                  <a:cubicBezTo>
                    <a:pt x="0" y="187053"/>
                    <a:pt x="187053" y="0"/>
                    <a:pt x="417794" y="0"/>
                  </a:cubicBezTo>
                  <a:close/>
                </a:path>
              </a:pathLst>
            </a:custGeom>
            <a:solidFill>
              <a:srgbClr val="C8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2B844D05-24FA-6CC4-BC44-90AED43FB40F}"/>
                </a:ext>
              </a:extLst>
            </p:cNvPr>
            <p:cNvSpPr txBox="1"/>
            <p:nvPr/>
          </p:nvSpPr>
          <p:spPr>
            <a:xfrm>
              <a:off x="880776" y="4639747"/>
              <a:ext cx="804708" cy="215444"/>
            </a:xfrm>
            <a:prstGeom prst="rect">
              <a:avLst/>
            </a:prstGeom>
            <a:noFill/>
          </p:spPr>
          <p:txBody>
            <a:bodyPr wrap="non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DE667D">
                      <a:lumMod val="75000"/>
                    </a:srgbClr>
                  </a:solidFill>
                  <a:effectLst/>
                  <a:uLnTx/>
                  <a:uFillTx/>
                  <a:latin typeface="Arial"/>
                  <a:ea typeface="+mn-ea"/>
                  <a:cs typeface="+mn-cs"/>
                </a:rPr>
                <a:t>Apixaban</a:t>
              </a:r>
            </a:p>
          </p:txBody>
        </p:sp>
        <p:sp>
          <p:nvSpPr>
            <p:cNvPr id="38" name="TextBox 37">
              <a:extLst>
                <a:ext uri="{FF2B5EF4-FFF2-40B4-BE49-F238E27FC236}">
                  <a16:creationId xmlns:a16="http://schemas.microsoft.com/office/drawing/2014/main" id="{77F89122-6DBD-626D-9E39-5DACFF727E0A}"/>
                </a:ext>
              </a:extLst>
            </p:cNvPr>
            <p:cNvSpPr txBox="1"/>
            <p:nvPr/>
          </p:nvSpPr>
          <p:spPr>
            <a:xfrm>
              <a:off x="1198171" y="4871932"/>
              <a:ext cx="169918" cy="184666"/>
            </a:xfrm>
            <a:prstGeom prst="rect">
              <a:avLst/>
            </a:prstGeom>
            <a:noFill/>
          </p:spPr>
          <p:txBody>
            <a:bodyPr wrap="non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01C1D"/>
                  </a:solidFill>
                  <a:effectLst/>
                  <a:uLnTx/>
                  <a:uFillTx/>
                  <a:latin typeface="Arial"/>
                  <a:ea typeface="+mn-ea"/>
                  <a:cs typeface="+mn-cs"/>
                </a:rPr>
                <a:t>vs</a:t>
              </a:r>
            </a:p>
          </p:txBody>
        </p:sp>
        <p:sp>
          <p:nvSpPr>
            <p:cNvPr id="39" name="TextBox 38">
              <a:extLst>
                <a:ext uri="{FF2B5EF4-FFF2-40B4-BE49-F238E27FC236}">
                  <a16:creationId xmlns:a16="http://schemas.microsoft.com/office/drawing/2014/main" id="{8084C217-2D8B-6742-43E4-C53735FEB87A}"/>
                </a:ext>
              </a:extLst>
            </p:cNvPr>
            <p:cNvSpPr txBox="1"/>
            <p:nvPr/>
          </p:nvSpPr>
          <p:spPr>
            <a:xfrm>
              <a:off x="922582" y="5100955"/>
              <a:ext cx="721096" cy="215444"/>
            </a:xfrm>
            <a:prstGeom prst="rect">
              <a:avLst/>
            </a:prstGeom>
            <a:noFill/>
          </p:spPr>
          <p:txBody>
            <a:bodyPr wrap="non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BA365">
                      <a:lumMod val="75000"/>
                    </a:srgbClr>
                  </a:solidFill>
                  <a:effectLst/>
                  <a:uLnTx/>
                  <a:uFillTx/>
                  <a:latin typeface="Arial"/>
                  <a:ea typeface="+mn-ea"/>
                  <a:cs typeface="+mn-cs"/>
                </a:rPr>
                <a:t>Warfarin</a:t>
              </a:r>
            </a:p>
          </p:txBody>
        </p:sp>
        <p:sp>
          <p:nvSpPr>
            <p:cNvPr id="46" name="TextBox 45">
              <a:extLst>
                <a:ext uri="{FF2B5EF4-FFF2-40B4-BE49-F238E27FC236}">
                  <a16:creationId xmlns:a16="http://schemas.microsoft.com/office/drawing/2014/main" id="{2EEDF983-48A2-5D95-396B-2580882AB012}"/>
                </a:ext>
              </a:extLst>
            </p:cNvPr>
            <p:cNvSpPr txBox="1"/>
            <p:nvPr/>
          </p:nvSpPr>
          <p:spPr>
            <a:xfrm>
              <a:off x="2561342" y="5812668"/>
              <a:ext cx="1219200" cy="243840"/>
            </a:xfrm>
            <a:prstGeom prst="rect">
              <a:avLst/>
            </a:prstGeom>
            <a:noFill/>
          </p:spPr>
          <p:txBody>
            <a:bodyPr wrap="square" lIns="60960" tIns="12192" rIns="60960" bIns="12192" rtlCol="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srgbClr val="000000"/>
                  </a:solidFill>
                  <a:effectLst/>
                  <a:uLnTx/>
                  <a:uFillTx/>
                  <a:latin typeface="Arial"/>
                  <a:ea typeface="+mn-ea"/>
                  <a:cs typeface="+mn-cs"/>
                </a:rPr>
                <a:t>N=214,472</a:t>
              </a:r>
            </a:p>
          </p:txBody>
        </p:sp>
        <p:sp>
          <p:nvSpPr>
            <p:cNvPr id="51" name="Freeform: Shape 50">
              <a:extLst>
                <a:ext uri="{FF2B5EF4-FFF2-40B4-BE49-F238E27FC236}">
                  <a16:creationId xmlns:a16="http://schemas.microsoft.com/office/drawing/2014/main" id="{F53F4D20-009C-E78A-1E1E-C8D5DC9E34EF}"/>
                </a:ext>
              </a:extLst>
            </p:cNvPr>
            <p:cNvSpPr/>
            <p:nvPr/>
          </p:nvSpPr>
          <p:spPr>
            <a:xfrm>
              <a:off x="2302498" y="4973895"/>
              <a:ext cx="1736888" cy="822960"/>
            </a:xfrm>
            <a:custGeom>
              <a:avLst/>
              <a:gdLst>
                <a:gd name="connsiteX0" fmla="*/ 0 w 835588"/>
                <a:gd name="connsiteY0" fmla="*/ 0 h 417794"/>
                <a:gd name="connsiteX1" fmla="*/ 72078 w 835588"/>
                <a:gd name="connsiteY1" fmla="*/ 0 h 417794"/>
                <a:gd name="connsiteX2" fmla="*/ 417794 w 835588"/>
                <a:gd name="connsiteY2" fmla="*/ 345716 h 417794"/>
                <a:gd name="connsiteX3" fmla="*/ 763510 w 835588"/>
                <a:gd name="connsiteY3" fmla="*/ 0 h 417794"/>
                <a:gd name="connsiteX4" fmla="*/ 835588 w 835588"/>
                <a:gd name="connsiteY4" fmla="*/ 0 h 417794"/>
                <a:gd name="connsiteX5" fmla="*/ 417794 w 835588"/>
                <a:gd name="connsiteY5" fmla="*/ 417794 h 417794"/>
                <a:gd name="connsiteX6" fmla="*/ 0 w 835588"/>
                <a:gd name="connsiteY6" fmla="*/ 0 h 41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588" h="417794">
                  <a:moveTo>
                    <a:pt x="0" y="0"/>
                  </a:moveTo>
                  <a:lnTo>
                    <a:pt x="72078" y="0"/>
                  </a:lnTo>
                  <a:cubicBezTo>
                    <a:pt x="72078" y="190934"/>
                    <a:pt x="226860" y="345716"/>
                    <a:pt x="417794" y="345716"/>
                  </a:cubicBezTo>
                  <a:cubicBezTo>
                    <a:pt x="608728" y="345716"/>
                    <a:pt x="763510" y="190934"/>
                    <a:pt x="763510" y="0"/>
                  </a:cubicBezTo>
                  <a:lnTo>
                    <a:pt x="835588" y="0"/>
                  </a:lnTo>
                  <a:cubicBezTo>
                    <a:pt x="835588" y="230741"/>
                    <a:pt x="648535" y="417794"/>
                    <a:pt x="417794" y="417794"/>
                  </a:cubicBezTo>
                  <a:cubicBezTo>
                    <a:pt x="187053" y="417794"/>
                    <a:pt x="0" y="230741"/>
                    <a:pt x="0" y="0"/>
                  </a:cubicBezTo>
                  <a:close/>
                </a:path>
              </a:pathLst>
            </a:custGeom>
            <a:solidFill>
              <a:srgbClr val="FF7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srgbClr val="FFFFFF"/>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C9B25EC6-D4D1-BC26-0A48-9DB37613DFC1}"/>
                </a:ext>
              </a:extLst>
            </p:cNvPr>
            <p:cNvSpPr/>
            <p:nvPr/>
          </p:nvSpPr>
          <p:spPr>
            <a:xfrm>
              <a:off x="2302498" y="4105131"/>
              <a:ext cx="1736888" cy="822960"/>
            </a:xfrm>
            <a:custGeom>
              <a:avLst/>
              <a:gdLst>
                <a:gd name="connsiteX0" fmla="*/ 417794 w 835588"/>
                <a:gd name="connsiteY0" fmla="*/ 0 h 417794"/>
                <a:gd name="connsiteX1" fmla="*/ 835588 w 835588"/>
                <a:gd name="connsiteY1" fmla="*/ 417794 h 417794"/>
                <a:gd name="connsiteX2" fmla="*/ 763510 w 835588"/>
                <a:gd name="connsiteY2" fmla="*/ 417794 h 417794"/>
                <a:gd name="connsiteX3" fmla="*/ 417794 w 835588"/>
                <a:gd name="connsiteY3" fmla="*/ 72078 h 417794"/>
                <a:gd name="connsiteX4" fmla="*/ 72078 w 835588"/>
                <a:gd name="connsiteY4" fmla="*/ 417794 h 417794"/>
                <a:gd name="connsiteX5" fmla="*/ 0 w 835588"/>
                <a:gd name="connsiteY5" fmla="*/ 417794 h 417794"/>
                <a:gd name="connsiteX6" fmla="*/ 417794 w 835588"/>
                <a:gd name="connsiteY6" fmla="*/ 0 h 41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588" h="417794">
                  <a:moveTo>
                    <a:pt x="417794" y="0"/>
                  </a:moveTo>
                  <a:cubicBezTo>
                    <a:pt x="648535" y="0"/>
                    <a:pt x="835588" y="187053"/>
                    <a:pt x="835588" y="417794"/>
                  </a:cubicBezTo>
                  <a:lnTo>
                    <a:pt x="763510" y="417794"/>
                  </a:lnTo>
                  <a:cubicBezTo>
                    <a:pt x="763510" y="226860"/>
                    <a:pt x="608728" y="72078"/>
                    <a:pt x="417794" y="72078"/>
                  </a:cubicBezTo>
                  <a:cubicBezTo>
                    <a:pt x="226860" y="72078"/>
                    <a:pt x="72078" y="226860"/>
                    <a:pt x="72078" y="417794"/>
                  </a:cubicBezTo>
                  <a:lnTo>
                    <a:pt x="0" y="417794"/>
                  </a:lnTo>
                  <a:cubicBezTo>
                    <a:pt x="0" y="187053"/>
                    <a:pt x="187053" y="0"/>
                    <a:pt x="417794" y="0"/>
                  </a:cubicBezTo>
                  <a:close/>
                </a:path>
              </a:pathLst>
            </a:custGeom>
            <a:solidFill>
              <a:srgbClr val="C8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srgbClr val="FFFFFF"/>
                </a:solidFill>
                <a:effectLst/>
                <a:uLnTx/>
                <a:uFillTx/>
                <a:latin typeface="Arial"/>
                <a:ea typeface="+mn-ea"/>
                <a:cs typeface="+mn-cs"/>
              </a:endParaRPr>
            </a:p>
          </p:txBody>
        </p:sp>
        <p:sp>
          <p:nvSpPr>
            <p:cNvPr id="48" name="TextBox 47">
              <a:extLst>
                <a:ext uri="{FF2B5EF4-FFF2-40B4-BE49-F238E27FC236}">
                  <a16:creationId xmlns:a16="http://schemas.microsoft.com/office/drawing/2014/main" id="{30305107-1A0A-2857-9C3C-D7A08462C17B}"/>
                </a:ext>
              </a:extLst>
            </p:cNvPr>
            <p:cNvSpPr txBox="1"/>
            <p:nvPr/>
          </p:nvSpPr>
          <p:spPr>
            <a:xfrm>
              <a:off x="2768588" y="4639747"/>
              <a:ext cx="804708" cy="215444"/>
            </a:xfrm>
            <a:prstGeom prst="rect">
              <a:avLst/>
            </a:prstGeom>
            <a:noFill/>
          </p:spPr>
          <p:txBody>
            <a:bodyPr wrap="non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DE667D">
                      <a:lumMod val="75000"/>
                    </a:srgbClr>
                  </a:solidFill>
                  <a:effectLst/>
                  <a:uLnTx/>
                  <a:uFillTx/>
                  <a:latin typeface="Arial"/>
                  <a:ea typeface="+mn-ea"/>
                  <a:cs typeface="+mn-cs"/>
                </a:rPr>
                <a:t>Apixaban</a:t>
              </a:r>
            </a:p>
          </p:txBody>
        </p:sp>
        <p:sp>
          <p:nvSpPr>
            <p:cNvPr id="49" name="TextBox 48">
              <a:extLst>
                <a:ext uri="{FF2B5EF4-FFF2-40B4-BE49-F238E27FC236}">
                  <a16:creationId xmlns:a16="http://schemas.microsoft.com/office/drawing/2014/main" id="{8AC483B7-742C-A639-FD9B-8A7AB171AC93}"/>
                </a:ext>
              </a:extLst>
            </p:cNvPr>
            <p:cNvSpPr txBox="1"/>
            <p:nvPr/>
          </p:nvSpPr>
          <p:spPr>
            <a:xfrm>
              <a:off x="3085983" y="4871932"/>
              <a:ext cx="169918" cy="184666"/>
            </a:xfrm>
            <a:prstGeom prst="rect">
              <a:avLst/>
            </a:prstGeom>
            <a:noFill/>
          </p:spPr>
          <p:txBody>
            <a:bodyPr wrap="non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01C1D"/>
                  </a:solidFill>
                  <a:effectLst/>
                  <a:uLnTx/>
                  <a:uFillTx/>
                  <a:latin typeface="Arial"/>
                  <a:ea typeface="+mn-ea"/>
                  <a:cs typeface="+mn-cs"/>
                </a:rPr>
                <a:t>vs</a:t>
              </a:r>
            </a:p>
          </p:txBody>
        </p:sp>
        <p:sp>
          <p:nvSpPr>
            <p:cNvPr id="50" name="TextBox 49">
              <a:extLst>
                <a:ext uri="{FF2B5EF4-FFF2-40B4-BE49-F238E27FC236}">
                  <a16:creationId xmlns:a16="http://schemas.microsoft.com/office/drawing/2014/main" id="{5AC31E63-9E7B-B0F5-B7E7-BA344F5728B9}"/>
                </a:ext>
              </a:extLst>
            </p:cNvPr>
            <p:cNvSpPr txBox="1"/>
            <p:nvPr/>
          </p:nvSpPr>
          <p:spPr>
            <a:xfrm>
              <a:off x="2633936" y="5100955"/>
              <a:ext cx="1074012" cy="183127"/>
            </a:xfrm>
            <a:prstGeom prst="rect">
              <a:avLst/>
            </a:prstGeom>
            <a:noFill/>
          </p:spPr>
          <p:txBody>
            <a:bodyPr wrap="none" lIns="0" tIns="0" rIns="0" bIns="0" rtlCol="0">
              <a:spAutoFit/>
            </a:bodyPr>
            <a:lstStyle/>
            <a:p>
              <a:pPr marL="0" marR="0" lvl="0" indent="0" algn="ctr" defTabSz="914377" rtl="0" eaLnBrk="1" fontAlgn="auto" latinLnBrk="0" hangingPunct="1">
                <a:lnSpc>
                  <a:spcPct val="85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AA5D">
                      <a:lumMod val="75000"/>
                    </a:srgbClr>
                  </a:solidFill>
                  <a:effectLst/>
                  <a:uLnTx/>
                  <a:uFillTx/>
                  <a:latin typeface="Arial"/>
                  <a:ea typeface="+mn-ea"/>
                  <a:cs typeface="+mn-cs"/>
                </a:rPr>
                <a:t>Rivaroxaban</a:t>
              </a:r>
              <a:endParaRPr kumimoji="0" lang="en-US" sz="1400" b="0" i="0" u="none" strike="noStrike" kern="1200" cap="none" spc="0" normalizeH="0" baseline="0" noProof="0">
                <a:ln>
                  <a:noFill/>
                </a:ln>
                <a:solidFill>
                  <a:srgbClr val="FFAA5D">
                    <a:lumMod val="75000"/>
                  </a:srgbClr>
                </a:solidFill>
                <a:effectLst/>
                <a:uLnTx/>
                <a:uFillTx/>
                <a:latin typeface="Arial"/>
                <a:ea typeface="+mn-ea"/>
                <a:cs typeface="+mn-cs"/>
              </a:endParaRPr>
            </a:p>
          </p:txBody>
        </p:sp>
        <p:sp>
          <p:nvSpPr>
            <p:cNvPr id="54" name="TextBox 53">
              <a:extLst>
                <a:ext uri="{FF2B5EF4-FFF2-40B4-BE49-F238E27FC236}">
                  <a16:creationId xmlns:a16="http://schemas.microsoft.com/office/drawing/2014/main" id="{31A2A446-54B6-70BE-9D30-A4700B7F5EDE}"/>
                </a:ext>
              </a:extLst>
            </p:cNvPr>
            <p:cNvSpPr txBox="1"/>
            <p:nvPr/>
          </p:nvSpPr>
          <p:spPr>
            <a:xfrm>
              <a:off x="4410503" y="5812668"/>
              <a:ext cx="1219200" cy="243840"/>
            </a:xfrm>
            <a:prstGeom prst="rect">
              <a:avLst/>
            </a:prstGeom>
            <a:noFill/>
          </p:spPr>
          <p:txBody>
            <a:bodyPr wrap="square" lIns="60960" tIns="12192" rIns="60960" bIns="12192" rtlCol="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srgbClr val="000000"/>
                  </a:solidFill>
                  <a:effectLst/>
                  <a:uLnTx/>
                  <a:uFillTx/>
                  <a:latin typeface="Arial"/>
                  <a:ea typeface="+mn-ea"/>
                  <a:cs typeface="+mn-cs"/>
                </a:rPr>
                <a:t>N=74,628</a:t>
              </a:r>
            </a:p>
          </p:txBody>
        </p:sp>
        <p:sp>
          <p:nvSpPr>
            <p:cNvPr id="59" name="Freeform: Shape 58">
              <a:extLst>
                <a:ext uri="{FF2B5EF4-FFF2-40B4-BE49-F238E27FC236}">
                  <a16:creationId xmlns:a16="http://schemas.microsoft.com/office/drawing/2014/main" id="{CFE3B5A9-1677-E7F9-B151-E81B0A6A3649}"/>
                </a:ext>
              </a:extLst>
            </p:cNvPr>
            <p:cNvSpPr/>
            <p:nvPr/>
          </p:nvSpPr>
          <p:spPr>
            <a:xfrm>
              <a:off x="4144825" y="4973895"/>
              <a:ext cx="1736890" cy="822960"/>
            </a:xfrm>
            <a:custGeom>
              <a:avLst/>
              <a:gdLst>
                <a:gd name="connsiteX0" fmla="*/ 0 w 835588"/>
                <a:gd name="connsiteY0" fmla="*/ 0 h 417794"/>
                <a:gd name="connsiteX1" fmla="*/ 72078 w 835588"/>
                <a:gd name="connsiteY1" fmla="*/ 0 h 417794"/>
                <a:gd name="connsiteX2" fmla="*/ 417794 w 835588"/>
                <a:gd name="connsiteY2" fmla="*/ 345716 h 417794"/>
                <a:gd name="connsiteX3" fmla="*/ 763510 w 835588"/>
                <a:gd name="connsiteY3" fmla="*/ 0 h 417794"/>
                <a:gd name="connsiteX4" fmla="*/ 835588 w 835588"/>
                <a:gd name="connsiteY4" fmla="*/ 0 h 417794"/>
                <a:gd name="connsiteX5" fmla="*/ 417794 w 835588"/>
                <a:gd name="connsiteY5" fmla="*/ 417794 h 417794"/>
                <a:gd name="connsiteX6" fmla="*/ 0 w 835588"/>
                <a:gd name="connsiteY6" fmla="*/ 0 h 41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588" h="417794">
                  <a:moveTo>
                    <a:pt x="0" y="0"/>
                  </a:moveTo>
                  <a:lnTo>
                    <a:pt x="72078" y="0"/>
                  </a:lnTo>
                  <a:cubicBezTo>
                    <a:pt x="72078" y="190934"/>
                    <a:pt x="226860" y="345716"/>
                    <a:pt x="417794" y="345716"/>
                  </a:cubicBezTo>
                  <a:cubicBezTo>
                    <a:pt x="608728" y="345716"/>
                    <a:pt x="763510" y="190934"/>
                    <a:pt x="763510" y="0"/>
                  </a:cubicBezTo>
                  <a:lnTo>
                    <a:pt x="835588" y="0"/>
                  </a:lnTo>
                  <a:cubicBezTo>
                    <a:pt x="835588" y="230741"/>
                    <a:pt x="648535" y="417794"/>
                    <a:pt x="417794" y="417794"/>
                  </a:cubicBezTo>
                  <a:cubicBezTo>
                    <a:pt x="187053" y="417794"/>
                    <a:pt x="0" y="230741"/>
                    <a:pt x="0" y="0"/>
                  </a:cubicBezTo>
                  <a:close/>
                </a:path>
              </a:pathLst>
            </a:custGeom>
            <a:solidFill>
              <a:srgbClr val="185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srgbClr val="FFFFFF"/>
                </a:solidFill>
                <a:effectLst/>
                <a:uLnTx/>
                <a:uFillTx/>
                <a:latin typeface="Arial"/>
                <a:ea typeface="+mn-ea"/>
                <a:cs typeface="+mn-cs"/>
              </a:endParaRPr>
            </a:p>
          </p:txBody>
        </p:sp>
        <p:sp>
          <p:nvSpPr>
            <p:cNvPr id="60" name="Freeform: Shape 59">
              <a:extLst>
                <a:ext uri="{FF2B5EF4-FFF2-40B4-BE49-F238E27FC236}">
                  <a16:creationId xmlns:a16="http://schemas.microsoft.com/office/drawing/2014/main" id="{70E33025-746C-E6D8-82AC-30B359F69006}"/>
                </a:ext>
              </a:extLst>
            </p:cNvPr>
            <p:cNvSpPr/>
            <p:nvPr/>
          </p:nvSpPr>
          <p:spPr>
            <a:xfrm>
              <a:off x="4144825" y="4105131"/>
              <a:ext cx="1736890" cy="822960"/>
            </a:xfrm>
            <a:custGeom>
              <a:avLst/>
              <a:gdLst>
                <a:gd name="connsiteX0" fmla="*/ 417794 w 835588"/>
                <a:gd name="connsiteY0" fmla="*/ 0 h 417794"/>
                <a:gd name="connsiteX1" fmla="*/ 835588 w 835588"/>
                <a:gd name="connsiteY1" fmla="*/ 417794 h 417794"/>
                <a:gd name="connsiteX2" fmla="*/ 763510 w 835588"/>
                <a:gd name="connsiteY2" fmla="*/ 417794 h 417794"/>
                <a:gd name="connsiteX3" fmla="*/ 417794 w 835588"/>
                <a:gd name="connsiteY3" fmla="*/ 72078 h 417794"/>
                <a:gd name="connsiteX4" fmla="*/ 72078 w 835588"/>
                <a:gd name="connsiteY4" fmla="*/ 417794 h 417794"/>
                <a:gd name="connsiteX5" fmla="*/ 0 w 835588"/>
                <a:gd name="connsiteY5" fmla="*/ 417794 h 417794"/>
                <a:gd name="connsiteX6" fmla="*/ 417794 w 835588"/>
                <a:gd name="connsiteY6" fmla="*/ 0 h 41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588" h="417794">
                  <a:moveTo>
                    <a:pt x="417794" y="0"/>
                  </a:moveTo>
                  <a:cubicBezTo>
                    <a:pt x="648535" y="0"/>
                    <a:pt x="835588" y="187053"/>
                    <a:pt x="835588" y="417794"/>
                  </a:cubicBezTo>
                  <a:lnTo>
                    <a:pt x="763510" y="417794"/>
                  </a:lnTo>
                  <a:cubicBezTo>
                    <a:pt x="763510" y="226860"/>
                    <a:pt x="608728" y="72078"/>
                    <a:pt x="417794" y="72078"/>
                  </a:cubicBezTo>
                  <a:cubicBezTo>
                    <a:pt x="226860" y="72078"/>
                    <a:pt x="72078" y="226860"/>
                    <a:pt x="72078" y="417794"/>
                  </a:cubicBezTo>
                  <a:lnTo>
                    <a:pt x="0" y="417794"/>
                  </a:lnTo>
                  <a:cubicBezTo>
                    <a:pt x="0" y="187053"/>
                    <a:pt x="187053" y="0"/>
                    <a:pt x="417794" y="0"/>
                  </a:cubicBezTo>
                  <a:close/>
                </a:path>
              </a:pathLst>
            </a:custGeom>
            <a:solidFill>
              <a:srgbClr val="C8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srgbClr val="FFFFFF"/>
                </a:solidFill>
                <a:effectLst/>
                <a:uLnTx/>
                <a:uFillTx/>
                <a:latin typeface="Arial"/>
                <a:ea typeface="+mn-ea"/>
                <a:cs typeface="+mn-cs"/>
              </a:endParaRPr>
            </a:p>
          </p:txBody>
        </p:sp>
        <p:sp>
          <p:nvSpPr>
            <p:cNvPr id="56" name="TextBox 55">
              <a:extLst>
                <a:ext uri="{FF2B5EF4-FFF2-40B4-BE49-F238E27FC236}">
                  <a16:creationId xmlns:a16="http://schemas.microsoft.com/office/drawing/2014/main" id="{16DEB07B-2C4D-DF11-3DFF-4C87424886EA}"/>
                </a:ext>
              </a:extLst>
            </p:cNvPr>
            <p:cNvSpPr txBox="1"/>
            <p:nvPr/>
          </p:nvSpPr>
          <p:spPr>
            <a:xfrm>
              <a:off x="4610916" y="4639747"/>
              <a:ext cx="804708" cy="215444"/>
            </a:xfrm>
            <a:prstGeom prst="rect">
              <a:avLst/>
            </a:prstGeom>
            <a:noFill/>
          </p:spPr>
          <p:txBody>
            <a:bodyPr wrap="non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DE667D">
                      <a:lumMod val="75000"/>
                    </a:srgbClr>
                  </a:solidFill>
                  <a:effectLst/>
                  <a:uLnTx/>
                  <a:uFillTx/>
                  <a:latin typeface="Arial"/>
                  <a:ea typeface="+mn-ea"/>
                  <a:cs typeface="+mn-cs"/>
                </a:rPr>
                <a:t>Apixaban</a:t>
              </a:r>
            </a:p>
          </p:txBody>
        </p:sp>
        <p:sp>
          <p:nvSpPr>
            <p:cNvPr id="57" name="TextBox 56">
              <a:extLst>
                <a:ext uri="{FF2B5EF4-FFF2-40B4-BE49-F238E27FC236}">
                  <a16:creationId xmlns:a16="http://schemas.microsoft.com/office/drawing/2014/main" id="{7F35A348-DBD3-0068-B755-E9E436AFD5BA}"/>
                </a:ext>
              </a:extLst>
            </p:cNvPr>
            <p:cNvSpPr txBox="1"/>
            <p:nvPr/>
          </p:nvSpPr>
          <p:spPr>
            <a:xfrm>
              <a:off x="4928311" y="4871932"/>
              <a:ext cx="169918" cy="184666"/>
            </a:xfrm>
            <a:prstGeom prst="rect">
              <a:avLst/>
            </a:prstGeom>
            <a:noFill/>
          </p:spPr>
          <p:txBody>
            <a:bodyPr wrap="non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01C1D"/>
                  </a:solidFill>
                  <a:effectLst/>
                  <a:uLnTx/>
                  <a:uFillTx/>
                  <a:latin typeface="Arial"/>
                  <a:ea typeface="+mn-ea"/>
                  <a:cs typeface="+mn-cs"/>
                </a:rPr>
                <a:t>vs</a:t>
              </a:r>
            </a:p>
          </p:txBody>
        </p:sp>
        <p:sp>
          <p:nvSpPr>
            <p:cNvPr id="58" name="TextBox 57">
              <a:extLst>
                <a:ext uri="{FF2B5EF4-FFF2-40B4-BE49-F238E27FC236}">
                  <a16:creationId xmlns:a16="http://schemas.microsoft.com/office/drawing/2014/main" id="{F93A1B76-1C0F-D76A-A9C9-84E991170847}"/>
                </a:ext>
              </a:extLst>
            </p:cNvPr>
            <p:cNvSpPr txBox="1"/>
            <p:nvPr/>
          </p:nvSpPr>
          <p:spPr>
            <a:xfrm>
              <a:off x="4464630" y="5100955"/>
              <a:ext cx="1097281" cy="183127"/>
            </a:xfrm>
            <a:prstGeom prst="rect">
              <a:avLst/>
            </a:prstGeom>
            <a:noFill/>
          </p:spPr>
          <p:txBody>
            <a:bodyPr wrap="square" lIns="0" tIns="0" rIns="0" bIns="0" rtlCol="0">
              <a:spAutoFit/>
            </a:bodyPr>
            <a:lstStyle/>
            <a:p>
              <a:pPr marL="0" marR="0" lvl="0" indent="0" algn="ctr" defTabSz="914377" rtl="0" eaLnBrk="1" fontAlgn="auto" latinLnBrk="0" hangingPunct="1">
                <a:lnSpc>
                  <a:spcPct val="85000"/>
                </a:lnSpc>
                <a:spcBef>
                  <a:spcPts val="0"/>
                </a:spcBef>
                <a:spcAft>
                  <a:spcPts val="0"/>
                </a:spcAft>
                <a:buClrTx/>
                <a:buSzTx/>
                <a:buFontTx/>
                <a:buNone/>
                <a:tabLst/>
                <a:defRPr/>
              </a:pPr>
              <a:r>
                <a:rPr kumimoji="0" lang="en-US" sz="1400" b="1" i="0" u="none" strike="noStrike" kern="1200" cap="none" spc="0" normalizeH="0" baseline="0" noProof="0">
                  <a:ln>
                    <a:noFill/>
                  </a:ln>
                  <a:solidFill>
                    <a:srgbClr val="195282"/>
                  </a:solidFill>
                  <a:effectLst/>
                  <a:uLnTx/>
                  <a:uFillTx/>
                  <a:latin typeface="Arial"/>
                  <a:ea typeface="+mn-ea"/>
                  <a:cs typeface="+mn-cs"/>
                </a:rPr>
                <a:t>Dabigatran</a:t>
              </a:r>
              <a:endParaRPr kumimoji="0" lang="en-US" sz="1400" b="0" i="0" u="none" strike="noStrike" kern="1200" cap="none" spc="0" normalizeH="0" baseline="0" noProof="0">
                <a:ln>
                  <a:noFill/>
                </a:ln>
                <a:solidFill>
                  <a:srgbClr val="195282"/>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BB298ABF-ED8A-02E3-F7CF-C614F69189E9}"/>
                </a:ext>
              </a:extLst>
            </p:cNvPr>
            <p:cNvSpPr/>
            <p:nvPr/>
          </p:nvSpPr>
          <p:spPr>
            <a:xfrm>
              <a:off x="797153" y="2327268"/>
              <a:ext cx="2309480" cy="9289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60960" rtlCol="0" anchor="ctr" anchorCtr="0"/>
            <a:lstStyle/>
            <a:p>
              <a:pPr marL="230188" marR="0" lvl="0" indent="57150" algn="l" defTabSz="914377"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DOAC vs WARFARIN</a:t>
              </a:r>
            </a:p>
            <a:p>
              <a:pPr marL="230188" marR="0" lvl="0" indent="5715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Apixaban vs warfarin</a:t>
              </a:r>
            </a:p>
            <a:p>
              <a:pPr marL="230188" marR="0" lvl="0" indent="5715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2</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Rivaroxaban vs warfarin</a:t>
              </a:r>
            </a:p>
            <a:p>
              <a:pPr marL="230188" marR="0" lvl="0" indent="5715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3</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Dabigatran vs warfarin</a:t>
              </a:r>
            </a:p>
          </p:txBody>
        </p:sp>
        <p:sp>
          <p:nvSpPr>
            <p:cNvPr id="91" name="Rectangle 90">
              <a:extLst>
                <a:ext uri="{FF2B5EF4-FFF2-40B4-BE49-F238E27FC236}">
                  <a16:creationId xmlns:a16="http://schemas.microsoft.com/office/drawing/2014/main" id="{582209E2-3A13-92A2-DA1D-D184F9ED14F8}"/>
                </a:ext>
              </a:extLst>
            </p:cNvPr>
            <p:cNvSpPr/>
            <p:nvPr/>
          </p:nvSpPr>
          <p:spPr>
            <a:xfrm>
              <a:off x="3222776" y="2327268"/>
              <a:ext cx="2309480" cy="9289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60960" rtlCol="0" anchor="ctr" anchorCtr="0"/>
            <a:lstStyle/>
            <a:p>
              <a:pPr marL="233363"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DOAC vs DOAC</a:t>
              </a:r>
            </a:p>
            <a:p>
              <a:pPr marL="233363"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4</a:t>
              </a:r>
              <a:r>
                <a:rPr kumimoji="0" lang="en-US"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Apixaban vs rivaroxaban</a:t>
              </a:r>
              <a:br>
                <a:rPr kumimoji="0" lang="en-US"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US" sz="12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5</a:t>
              </a:r>
              <a:r>
                <a:rPr kumimoji="0" lang="en-US"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Apixaban vs dabigatran</a:t>
              </a:r>
              <a:br>
                <a:rPr kumimoji="0" lang="en-US"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US" sz="12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6</a:t>
              </a:r>
              <a:r>
                <a:rPr kumimoji="0" lang="en-US"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Rivaroxaban vs dabigatran</a:t>
              </a:r>
            </a:p>
          </p:txBody>
        </p:sp>
        <p:sp>
          <p:nvSpPr>
            <p:cNvPr id="92" name="TextBox 91">
              <a:extLst>
                <a:ext uri="{FF2B5EF4-FFF2-40B4-BE49-F238E27FC236}">
                  <a16:creationId xmlns:a16="http://schemas.microsoft.com/office/drawing/2014/main" id="{7448BA3B-1A1A-51D7-F295-0E84784E3ACE}"/>
                </a:ext>
              </a:extLst>
            </p:cNvPr>
            <p:cNvSpPr txBox="1"/>
            <p:nvPr/>
          </p:nvSpPr>
          <p:spPr>
            <a:xfrm>
              <a:off x="460169" y="3470181"/>
              <a:ext cx="5516232" cy="443198"/>
            </a:xfrm>
            <a:prstGeom prst="rect">
              <a:avLst/>
            </a:prstGeom>
            <a:solidFill>
              <a:schemeClr val="bg1"/>
            </a:solidFill>
          </p:spPr>
          <p:txBody>
            <a:bodyPr wrap="square" tIns="36576" bIns="36576"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FOLLOWING SLIDES FOCUS ONLY ON THE APIXABAN/WARFARIN, APIXABAN/RIVAROXABAN, AND APIXABAN/DABIGATRAN COHORTS</a:t>
              </a:r>
            </a:p>
          </p:txBody>
        </p:sp>
      </p:grpSp>
      <p:sp>
        <p:nvSpPr>
          <p:cNvPr id="93" name="TextBox 92">
            <a:extLst>
              <a:ext uri="{FF2B5EF4-FFF2-40B4-BE49-F238E27FC236}">
                <a16:creationId xmlns:a16="http://schemas.microsoft.com/office/drawing/2014/main" id="{26C422C8-8B28-B23E-EEB9-8E88FF7E13DF}"/>
              </a:ext>
            </a:extLst>
          </p:cNvPr>
          <p:cNvSpPr txBox="1"/>
          <p:nvPr/>
        </p:nvSpPr>
        <p:spPr>
          <a:xfrm>
            <a:off x="6581190" y="2203162"/>
            <a:ext cx="4772610" cy="430887"/>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Primary effectiveness outcome: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Stroke/SE*</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Primary safety outcome: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Major bleeding*</a:t>
            </a:r>
          </a:p>
        </p:txBody>
      </p:sp>
      <p:sp>
        <p:nvSpPr>
          <p:cNvPr id="94" name="TextBox 93">
            <a:extLst>
              <a:ext uri="{FF2B5EF4-FFF2-40B4-BE49-F238E27FC236}">
                <a16:creationId xmlns:a16="http://schemas.microsoft.com/office/drawing/2014/main" id="{74A4E064-BD17-EDEC-A265-D823FE0EFE37}"/>
              </a:ext>
            </a:extLst>
          </p:cNvPr>
          <p:cNvSpPr txBox="1"/>
          <p:nvPr/>
        </p:nvSpPr>
        <p:spPr>
          <a:xfrm>
            <a:off x="6581190" y="1169026"/>
            <a:ext cx="4772610" cy="861774"/>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Objective: </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objective of this retrospective observational analysis was to compare rates of stroke/SE and major bleeding outcomes among a large number of NVAF patients on newly prescribed OACs.</a:t>
            </a:r>
          </a:p>
        </p:txBody>
      </p:sp>
      <p:cxnSp>
        <p:nvCxnSpPr>
          <p:cNvPr id="95" name="Straight Connector 94">
            <a:extLst>
              <a:ext uri="{FF2B5EF4-FFF2-40B4-BE49-F238E27FC236}">
                <a16:creationId xmlns:a16="http://schemas.microsoft.com/office/drawing/2014/main" id="{221ED320-D04F-890C-8FB4-AB48857ABB35}"/>
              </a:ext>
            </a:extLst>
          </p:cNvPr>
          <p:cNvCxnSpPr>
            <a:cxnSpLocks/>
          </p:cNvCxnSpPr>
          <p:nvPr/>
        </p:nvCxnSpPr>
        <p:spPr>
          <a:xfrm>
            <a:off x="6581190" y="2128864"/>
            <a:ext cx="4772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6EBD2763-CE08-1DAC-6A11-E48610B86204}"/>
              </a:ext>
            </a:extLst>
          </p:cNvPr>
          <p:cNvSpPr txBox="1"/>
          <p:nvPr/>
        </p:nvSpPr>
        <p:spPr>
          <a:xfrm>
            <a:off x="6581190" y="2782062"/>
            <a:ext cx="4772610" cy="3185487"/>
          </a:xfrm>
          <a:prstGeom prst="rect">
            <a:avLst/>
          </a:prstGeom>
          <a:noFill/>
        </p:spPr>
        <p:txBody>
          <a:bodyPr wrap="square" lIns="0" tIns="0" rIns="0" bIns="0" numCol="1" rtlCol="0">
            <a:spAutoFit/>
          </a:bodyPr>
          <a:lstStyle/>
          <a:p>
            <a:pPr marL="0" marR="0" lvl="0" indent="0" algn="l" defTabSz="914377"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Baseline characteristics after 1:1 PSM:</a:t>
            </a:r>
          </a:p>
          <a:p>
            <a:pPr marL="0" marR="0" lvl="0" indent="0" algn="l" defTabSz="914377"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rgbClr val="DE667D">
                    <a:lumMod val="75000"/>
                  </a:srgbClr>
                </a:solidFill>
                <a:effectLst/>
                <a:uLnTx/>
                <a:uFillTx/>
                <a:latin typeface="Calibri" panose="020F0502020204030204" pitchFamily="34" charset="0"/>
                <a:cs typeface="Calibri" panose="020F0502020204030204" pitchFamily="34" charset="0"/>
              </a:rPr>
              <a:t>Apixaban</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vs </a:t>
            </a:r>
            <a:r>
              <a:rPr kumimoji="0" lang="en-US" sz="1400" b="1" i="0" u="none" strike="noStrike" kern="1200" cap="none" spc="0" normalizeH="0" baseline="0" noProof="0" dirty="0">
                <a:ln>
                  <a:noFill/>
                </a:ln>
                <a:solidFill>
                  <a:srgbClr val="CBA365">
                    <a:lumMod val="75000"/>
                  </a:srgbClr>
                </a:solidFill>
                <a:effectLst/>
                <a:uLnTx/>
                <a:uFillTx/>
                <a:latin typeface="Calibri" panose="020F0502020204030204" pitchFamily="34" charset="0"/>
                <a:cs typeface="Calibri" panose="020F0502020204030204" pitchFamily="34" charset="0"/>
              </a:rPr>
              <a:t>Warfarin</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100,977</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matched pairs, with a mean age of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76.1</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76</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for apixaban and warfarin, respectively, and a mean CHA</a:t>
            </a:r>
            <a:r>
              <a:rPr kumimoji="0" lang="en-US" sz="1400" b="0"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rPr>
              <a:t>2</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DS</a:t>
            </a:r>
            <a:r>
              <a:rPr kumimoji="0" lang="en-US" sz="1400" b="0"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rPr>
              <a:t>2</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-VASc score of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3.9.</a:t>
            </a:r>
          </a:p>
          <a:p>
            <a:pPr marL="0" marR="0" lvl="0" indent="0" algn="l" defTabSz="914377"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DE667D">
                    <a:lumMod val="75000"/>
                  </a:srgbClr>
                </a:solidFill>
                <a:effectLst/>
                <a:uLnTx/>
                <a:uFillTx/>
                <a:latin typeface="Calibri" panose="020F0502020204030204" pitchFamily="34" charset="0"/>
                <a:cs typeface="Calibri" panose="020F0502020204030204" pitchFamily="34" charset="0"/>
              </a:rPr>
              <a:t>Apixaban</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vs </a:t>
            </a:r>
            <a:r>
              <a:rPr kumimoji="0" lang="en-US" sz="1400" b="1" i="0" u="none" strike="noStrike" kern="1200" cap="none" spc="0" normalizeH="0" baseline="0" noProof="0" dirty="0">
                <a:ln>
                  <a:noFill/>
                </a:ln>
                <a:solidFill>
                  <a:srgbClr val="FFAA5D">
                    <a:lumMod val="75000"/>
                  </a:srgbClr>
                </a:solidFill>
                <a:effectLst/>
                <a:uLnTx/>
                <a:uFillTx/>
                <a:latin typeface="Calibri" panose="020F0502020204030204" pitchFamily="34" charset="0"/>
                <a:cs typeface="Calibri" panose="020F0502020204030204" pitchFamily="34" charset="0"/>
              </a:rPr>
              <a:t>Rivaroxaban</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107,236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matched pairs, with a mean age of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75.2</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75.1</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a mean CHA</a:t>
            </a:r>
            <a:r>
              <a:rPr kumimoji="0" lang="en-US" sz="1400" b="0"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rPr>
              <a:t>2</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DS</a:t>
            </a:r>
            <a:r>
              <a:rPr kumimoji="0" lang="en-US" sz="1400" b="0"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rPr>
              <a:t>2</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-VASc score of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3.8</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3.7</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for apixaban and rivaroxaban, respectively.</a:t>
            </a:r>
          </a:p>
          <a:p>
            <a:pPr marL="0" marR="0" lvl="0" indent="0" algn="l" defTabSz="914377"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DE667D">
                    <a:lumMod val="75000"/>
                  </a:srgbClr>
                </a:solidFill>
                <a:effectLst/>
                <a:uLnTx/>
                <a:uFillTx/>
                <a:latin typeface="Calibri" panose="020F0502020204030204" pitchFamily="34" charset="0"/>
                <a:cs typeface="Calibri" panose="020F0502020204030204" pitchFamily="34" charset="0"/>
              </a:rPr>
              <a:t>Apixaban</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vs </a:t>
            </a:r>
            <a:r>
              <a:rPr kumimoji="0" lang="en-US" sz="1400" b="1" i="0" u="none" strike="noStrike" kern="1200" cap="none" spc="0" normalizeH="0" baseline="0" noProof="0" dirty="0">
                <a:ln>
                  <a:noFill/>
                </a:ln>
                <a:solidFill>
                  <a:srgbClr val="195282"/>
                </a:solidFill>
                <a:effectLst/>
                <a:uLnTx/>
                <a:uFillTx/>
                <a:latin typeface="Calibri" panose="020F0502020204030204" pitchFamily="34" charset="0"/>
                <a:cs typeface="Calibri" panose="020F0502020204030204" pitchFamily="34" charset="0"/>
              </a:rPr>
              <a:t>Dabigatran</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37,314</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matched pairs, with a mean age of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73.2</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73</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for apixaban and dabigatran, respectively, and a mean CHA</a:t>
            </a:r>
            <a:r>
              <a:rPr kumimoji="0" lang="en-US" sz="1400" b="0"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rPr>
              <a:t>2</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DS</a:t>
            </a:r>
            <a:r>
              <a:rPr kumimoji="0" lang="en-US" sz="1400" b="0"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rPr>
              <a:t>2</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-VASc score of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3.5.</a:t>
            </a:r>
            <a:endPar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Arrow: Pentagon 9">
            <a:extLst>
              <a:ext uri="{FF2B5EF4-FFF2-40B4-BE49-F238E27FC236}">
                <a16:creationId xmlns:a16="http://schemas.microsoft.com/office/drawing/2014/main" id="{6D2AD154-1ECA-D250-BD3B-B79D30046437}"/>
              </a:ext>
            </a:extLst>
          </p:cNvPr>
          <p:cNvSpPr/>
          <p:nvPr/>
        </p:nvSpPr>
        <p:spPr>
          <a:xfrm>
            <a:off x="-9525" y="797824"/>
            <a:ext cx="3017520" cy="274320"/>
          </a:xfrm>
          <a:prstGeom prst="homePlate">
            <a:avLst/>
          </a:prstGeom>
          <a:solidFill>
            <a:schemeClr val="accent5">
              <a:lumMod val="75000"/>
            </a:schemeClr>
          </a:solidFill>
          <a:ln w="9525" cap="flat">
            <a:noFill/>
            <a:prstDash val="solid"/>
            <a:miter/>
          </a:ln>
        </p:spPr>
        <p:txBody>
          <a:bodyPr rtlCol="0" anchor="ctr"/>
          <a:lstStyle/>
          <a:p>
            <a:pPr marL="2889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Real-world data analysis</a:t>
            </a:r>
          </a:p>
        </p:txBody>
      </p:sp>
      <p:cxnSp>
        <p:nvCxnSpPr>
          <p:cNvPr id="19" name="Straight Connector 18">
            <a:extLst>
              <a:ext uri="{FF2B5EF4-FFF2-40B4-BE49-F238E27FC236}">
                <a16:creationId xmlns:a16="http://schemas.microsoft.com/office/drawing/2014/main" id="{DBFCCCE1-B914-DA42-EC4B-07F1D2540710}"/>
              </a:ext>
            </a:extLst>
          </p:cNvPr>
          <p:cNvCxnSpPr>
            <a:cxnSpLocks/>
          </p:cNvCxnSpPr>
          <p:nvPr/>
        </p:nvCxnSpPr>
        <p:spPr>
          <a:xfrm>
            <a:off x="6581190" y="2693943"/>
            <a:ext cx="4772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4446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fade">
                                      <p:cBhvr>
                                        <p:cTn id="13" dur="500"/>
                                        <p:tgtEl>
                                          <p:spTgt spid="9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500"/>
                                        <p:tgtEl>
                                          <p:spTgt spid="97"/>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E0925C-84D0-478A-9598-42694AB6A214}"/>
              </a:ext>
            </a:extLst>
          </p:cNvPr>
          <p:cNvSpPr>
            <a:spLocks noGrp="1"/>
          </p:cNvSpPr>
          <p:nvPr>
            <p:ph type="title"/>
          </p:nvPr>
        </p:nvSpPr>
        <p:spPr>
          <a:xfrm>
            <a:off x="838200" y="-1"/>
            <a:ext cx="10515600" cy="1735622"/>
          </a:xfrm>
        </p:spPr>
        <p:txBody>
          <a:bodyPr>
            <a:normAutofit/>
          </a:bodyPr>
          <a:lstStyle/>
          <a:p>
            <a:r>
              <a:rPr lang="en-US" dirty="0"/>
              <a:t>ARISTOPHANES: Efficacy and safety outcomes of NOACs vs warfarin in patients with AF </a:t>
            </a:r>
            <a:br>
              <a:rPr lang="en-US" dirty="0"/>
            </a:br>
            <a:r>
              <a:rPr lang="en-US" dirty="0"/>
              <a:t>and prior bleeding*</a:t>
            </a:r>
            <a:endParaRPr lang="en-GB" dirty="0"/>
          </a:p>
        </p:txBody>
      </p:sp>
      <p:sp>
        <p:nvSpPr>
          <p:cNvPr id="27" name="Footer Placeholder 26">
            <a:extLst>
              <a:ext uri="{FF2B5EF4-FFF2-40B4-BE49-F238E27FC236}">
                <a16:creationId xmlns:a16="http://schemas.microsoft.com/office/drawing/2014/main" id="{DAE73636-AEBF-19A1-474A-E427A33AAF44}"/>
              </a:ext>
            </a:extLst>
          </p:cNvPr>
          <p:cNvSpPr>
            <a:spLocks noGrp="1"/>
          </p:cNvSpPr>
          <p:nvPr>
            <p:ph type="ftr" sz="quarter" idx="3"/>
          </p:nvPr>
        </p:nvSpPr>
        <p:spPr>
          <a:xfrm>
            <a:off x="838200" y="6356350"/>
            <a:ext cx="10515600" cy="365125"/>
          </a:xfrm>
        </p:spPr>
        <p:txBody>
          <a:bodyPr/>
          <a:lstStyle/>
          <a:p>
            <a:r>
              <a:rPr lang="en-US" noProof="0" dirty="0"/>
              <a:t>Adapted from Lip GYH, et al. 2022.</a:t>
            </a:r>
            <a:endParaRPr lang="en-US" dirty="0"/>
          </a:p>
          <a:p>
            <a:r>
              <a:rPr lang="en-US" dirty="0"/>
              <a:t>No direct DOAC comparisons are possible as there are no head-to-head studies on DOACs. Real-world data collection only permits hypotheses to be generated and does not allow any statements to be made on causality.</a:t>
            </a:r>
          </a:p>
        </p:txBody>
      </p:sp>
      <p:sp>
        <p:nvSpPr>
          <p:cNvPr id="110" name="Content Placeholder 3">
            <a:extLst>
              <a:ext uri="{FF2B5EF4-FFF2-40B4-BE49-F238E27FC236}">
                <a16:creationId xmlns:a16="http://schemas.microsoft.com/office/drawing/2014/main" id="{C2E86029-EB68-44A9-8151-8D5ECA2A70F9}"/>
              </a:ext>
            </a:extLst>
          </p:cNvPr>
          <p:cNvSpPr txBox="1">
            <a:spLocks/>
          </p:cNvSpPr>
          <p:nvPr/>
        </p:nvSpPr>
        <p:spPr>
          <a:xfrm>
            <a:off x="2936649" y="2591938"/>
            <a:ext cx="4186640" cy="171976"/>
          </a:xfrm>
          <a:prstGeom prst="rect">
            <a:avLst/>
          </a:prstGeom>
        </p:spPr>
        <p:txBody>
          <a:bodyPr vert="horz" lIns="0" tIns="0" rIns="0" bIns="0" rtlCol="0">
            <a:noAutofit/>
          </a:bodyPr>
          <a:lstStyle>
            <a:defPPr>
              <a:defRPr lang="en-US"/>
            </a:defPPr>
            <a:lvl1pPr indent="0">
              <a:lnSpc>
                <a:spcPct val="90000"/>
              </a:lnSpc>
              <a:spcBef>
                <a:spcPts val="1000"/>
              </a:spcBef>
              <a:buFontTx/>
              <a:buNone/>
              <a:defRPr b="1">
                <a:solidFill>
                  <a:schemeClr val="accent4"/>
                </a:solidFill>
              </a:defRPr>
            </a:lvl1pPr>
            <a:lvl2pPr marL="222250" lvl="1" indent="-222250">
              <a:lnSpc>
                <a:spcPct val="90000"/>
              </a:lnSpc>
              <a:spcBef>
                <a:spcPts val="1000"/>
              </a:spcBef>
              <a:buClr>
                <a:schemeClr val="accent4"/>
              </a:buClr>
              <a:buFont typeface="Arial" panose="020B0604020202020204" pitchFamily="34" charset="0"/>
              <a:buChar char="•"/>
              <a:tabLst/>
              <a:defRPr sz="1400">
                <a:solidFill>
                  <a:schemeClr val="tx2"/>
                </a:solidFill>
              </a:defRPr>
            </a:lvl2pPr>
            <a:lvl3pPr marL="1143000" indent="-228600">
              <a:lnSpc>
                <a:spcPct val="90000"/>
              </a:lnSpc>
              <a:spcBef>
                <a:spcPts val="500"/>
              </a:spcBef>
              <a:buFont typeface="Arial" panose="020B0604020202020204" pitchFamily="34" charset="0"/>
              <a:buChar char="•"/>
              <a:defRPr sz="1600">
                <a:solidFill>
                  <a:schemeClr val="tx2"/>
                </a:solidFill>
              </a:defRPr>
            </a:lvl3pPr>
            <a:lvl4pPr marL="1600200" indent="-228600">
              <a:lnSpc>
                <a:spcPct val="90000"/>
              </a:lnSpc>
              <a:spcBef>
                <a:spcPts val="500"/>
              </a:spcBef>
              <a:buFont typeface="Arial" panose="020B0604020202020204" pitchFamily="34" charset="0"/>
              <a:buChar char="•"/>
              <a:defRPr sz="1400">
                <a:solidFill>
                  <a:schemeClr val="tx2"/>
                </a:solidFill>
              </a:defRPr>
            </a:lvl4pPr>
            <a:lvl5pPr marL="2057400" indent="-228600">
              <a:lnSpc>
                <a:spcPct val="90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914400" rtl="0" eaLnBrk="1" fontAlgn="auto" latinLnBrk="0" hangingPunct="1">
              <a:lnSpc>
                <a:spcPct val="110000"/>
              </a:lnSpc>
              <a:spcBef>
                <a:spcPts val="1000"/>
              </a:spcBef>
              <a:spcAft>
                <a:spcPts val="0"/>
              </a:spcAft>
              <a:buClr>
                <a:srgbClr val="F26937"/>
              </a:buClr>
              <a:buSzTx/>
              <a:buFont typeface="Arial" panose="020B0604020202020204" pitchFamily="34" charset="0"/>
              <a:buNone/>
              <a:tabLst/>
              <a:defRPr/>
            </a:pPr>
            <a:r>
              <a:rPr kumimoji="0" lang="en-US" sz="1000" b="0" i="0" u="none" strike="noStrike" kern="1200" cap="none" spc="20" normalizeH="0" baseline="0" noProof="0">
                <a:ln>
                  <a:noFill/>
                </a:ln>
                <a:solidFill>
                  <a:prstClr val="white"/>
                </a:solidFill>
                <a:effectLst/>
                <a:uLnTx/>
                <a:uFillTx/>
                <a:latin typeface="Verdana"/>
                <a:ea typeface="+mn-ea"/>
                <a:cs typeface="+mn-cs"/>
              </a:rPr>
              <a:t>No. of events (Incidence per 100 person–years)</a:t>
            </a:r>
          </a:p>
        </p:txBody>
      </p:sp>
      <p:graphicFrame>
        <p:nvGraphicFramePr>
          <p:cNvPr id="217" name="Table 216">
            <a:extLst>
              <a:ext uri="{FF2B5EF4-FFF2-40B4-BE49-F238E27FC236}">
                <a16:creationId xmlns:a16="http://schemas.microsoft.com/office/drawing/2014/main" id="{7E1AB639-3701-4751-AA47-7B763C654D42}"/>
              </a:ext>
            </a:extLst>
          </p:cNvPr>
          <p:cNvGraphicFramePr>
            <a:graphicFrameLocks noGrp="1"/>
          </p:cNvGraphicFramePr>
          <p:nvPr>
            <p:extLst>
              <p:ext uri="{D42A27DB-BD31-4B8C-83A1-F6EECF244321}">
                <p14:modId xmlns:p14="http://schemas.microsoft.com/office/powerpoint/2010/main" val="786057150"/>
              </p:ext>
            </p:extLst>
          </p:nvPr>
        </p:nvGraphicFramePr>
        <p:xfrm>
          <a:off x="838200" y="2355292"/>
          <a:ext cx="10515601" cy="2412844"/>
        </p:xfrm>
        <a:graphic>
          <a:graphicData uri="http://schemas.openxmlformats.org/drawingml/2006/table">
            <a:tbl>
              <a:tblPr firstRow="1" bandRow="1"/>
              <a:tblGrid>
                <a:gridCol w="2665627">
                  <a:extLst>
                    <a:ext uri="{9D8B030D-6E8A-4147-A177-3AD203B41FA5}">
                      <a16:colId xmlns:a16="http://schemas.microsoft.com/office/drawing/2014/main" val="20000"/>
                    </a:ext>
                  </a:extLst>
                </a:gridCol>
                <a:gridCol w="1559140">
                  <a:extLst>
                    <a:ext uri="{9D8B030D-6E8A-4147-A177-3AD203B41FA5}">
                      <a16:colId xmlns:a16="http://schemas.microsoft.com/office/drawing/2014/main" val="58884505"/>
                    </a:ext>
                  </a:extLst>
                </a:gridCol>
                <a:gridCol w="1559140">
                  <a:extLst>
                    <a:ext uri="{9D8B030D-6E8A-4147-A177-3AD203B41FA5}">
                      <a16:colId xmlns:a16="http://schemas.microsoft.com/office/drawing/2014/main" val="2225227027"/>
                    </a:ext>
                  </a:extLst>
                </a:gridCol>
                <a:gridCol w="356043">
                  <a:extLst>
                    <a:ext uri="{9D8B030D-6E8A-4147-A177-3AD203B41FA5}">
                      <a16:colId xmlns:a16="http://schemas.microsoft.com/office/drawing/2014/main" val="2231804017"/>
                    </a:ext>
                  </a:extLst>
                </a:gridCol>
                <a:gridCol w="2816511">
                  <a:extLst>
                    <a:ext uri="{9D8B030D-6E8A-4147-A177-3AD203B41FA5}">
                      <a16:colId xmlns:a16="http://schemas.microsoft.com/office/drawing/2014/main" val="3381512274"/>
                    </a:ext>
                  </a:extLst>
                </a:gridCol>
                <a:gridCol w="1559140">
                  <a:extLst>
                    <a:ext uri="{9D8B030D-6E8A-4147-A177-3AD203B41FA5}">
                      <a16:colId xmlns:a16="http://schemas.microsoft.com/office/drawing/2014/main" val="20001"/>
                    </a:ext>
                  </a:extLst>
                </a:gridCol>
              </a:tblGrid>
              <a:tr h="62897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pPr>
                      <a:endParaRPr lang="en-GB" sz="14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marL="90000" marR="90000" marT="90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pPr>
                      <a:r>
                        <a:rPr lang="en-GB" sz="1400" baseline="0" dirty="0">
                          <a:solidFill>
                            <a:schemeClr val="tx1"/>
                          </a:solidFill>
                          <a:latin typeface="Calibri" panose="020F0502020204030204" pitchFamily="34" charset="0"/>
                          <a:ea typeface="Verdana" panose="020B0604030504040204" pitchFamily="34" charset="0"/>
                          <a:cs typeface="Calibri" panose="020F0502020204030204" pitchFamily="34" charset="0"/>
                        </a:rPr>
                        <a:t>NOAC</a:t>
                      </a:r>
                    </a:p>
                  </a:txBody>
                  <a:tcPr marL="90000" marR="90000" marT="90000" marB="0">
                    <a:lnL w="12700" cap="flat" cmpd="sng" algn="ctr">
                      <a:noFill/>
                      <a:prstDash val="solid"/>
                      <a:round/>
                      <a:headEnd type="none" w="med" len="med"/>
                      <a:tailEnd type="none" w="med" len="med"/>
                    </a:lnL>
                    <a:lnR w="3175" cap="flat" cmpd="sng" algn="ctr">
                      <a:solidFill>
                        <a:srgbClr val="4472C4"/>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pPr>
                      <a:r>
                        <a:rPr lang="en-GB" sz="1400" b="1" kern="1200" baseline="0" dirty="0">
                          <a:solidFill>
                            <a:schemeClr val="tx1"/>
                          </a:solidFill>
                          <a:latin typeface="Calibri" panose="020F0502020204030204" pitchFamily="34" charset="0"/>
                          <a:ea typeface="Verdana" panose="020B0604030504040204" pitchFamily="34" charset="0"/>
                          <a:cs typeface="Calibri" panose="020F0502020204030204" pitchFamily="34" charset="0"/>
                        </a:rPr>
                        <a:t>Warfarin</a:t>
                      </a:r>
                    </a:p>
                  </a:txBody>
                  <a:tcPr marT="90000" marB="0">
                    <a:lnL w="3175" cap="flat" cmpd="sng" algn="ctr">
                      <a:solidFill>
                        <a:srgbClr val="4472C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pPr>
                      <a:endParaRPr lang="en-GB" sz="1400" b="1" kern="1200" baseline="0" dirty="0">
                        <a:solidFill>
                          <a:schemeClr val="tx1"/>
                        </a:solidFill>
                        <a:latin typeface="Calibri" panose="020F0502020204030204" pitchFamily="34" charset="0"/>
                        <a:ea typeface="Verdana" panose="020B060403050404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100000"/>
                        </a:lnSpc>
                      </a:pPr>
                      <a:endParaRPr lang="en-GB" sz="700" b="1" kern="1200" baseline="30000">
                        <a:solidFill>
                          <a:schemeClr val="lt1"/>
                        </a:solidFill>
                        <a:latin typeface="Verdana" panose="020B0604030504040204" pitchFamily="34" charset="0"/>
                        <a:ea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lnSpc>
                          <a:spcPct val="100000"/>
                        </a:lnSpc>
                      </a:pPr>
                      <a:r>
                        <a:rPr lang="en-GB" sz="1400" b="1" kern="1200" baseline="0" dirty="0">
                          <a:solidFill>
                            <a:schemeClr val="tx1"/>
                          </a:solidFill>
                          <a:latin typeface="Calibri" panose="020F0502020204030204" pitchFamily="34" charset="0"/>
                          <a:ea typeface="Verdana" panose="020B0604030504040204" pitchFamily="34" charset="0"/>
                          <a:cs typeface="Calibri" panose="020F0502020204030204" pitchFamily="34" charset="0"/>
                        </a:rPr>
                        <a:t>HR </a:t>
                      </a:r>
                      <a:br>
                        <a:rPr lang="en-GB" sz="1400" b="1" kern="1200" baseline="0" dirty="0">
                          <a:solidFill>
                            <a:schemeClr val="tx1"/>
                          </a:solidFill>
                          <a:latin typeface="Calibri" panose="020F0502020204030204" pitchFamily="34" charset="0"/>
                          <a:ea typeface="Verdana" panose="020B0604030504040204" pitchFamily="34" charset="0"/>
                          <a:cs typeface="Calibri" panose="020F0502020204030204" pitchFamily="34" charset="0"/>
                        </a:rPr>
                      </a:br>
                      <a:r>
                        <a:rPr lang="en-GB" sz="1000" b="1" kern="1200" baseline="0" dirty="0">
                          <a:solidFill>
                            <a:schemeClr val="tx1"/>
                          </a:solidFill>
                          <a:latin typeface="Calibri" panose="020F0502020204030204" pitchFamily="34" charset="0"/>
                          <a:ea typeface="Verdana" panose="020B0604030504040204" pitchFamily="34" charset="0"/>
                          <a:cs typeface="Calibri" panose="020F0502020204030204" pitchFamily="34" charset="0"/>
                        </a:rPr>
                        <a:t>(95% CI)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30662769"/>
                  </a:ext>
                </a:extLst>
              </a:tr>
              <a:tr h="222984">
                <a:tc gridSpan="6">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1218926" rtl="0" eaLnBrk="1" fontAlgn="auto" latinLnBrk="0" hangingPunct="1">
                        <a:lnSpc>
                          <a:spcPct val="80000"/>
                        </a:lnSpc>
                        <a:spcBef>
                          <a:spcPts val="0"/>
                        </a:spcBef>
                        <a:spcAft>
                          <a:spcPts val="0"/>
                        </a:spcAft>
                        <a:buClrTx/>
                        <a:buSzTx/>
                        <a:buFontTx/>
                        <a:buNone/>
                        <a:tabLst/>
                        <a:defRPr/>
                      </a:pPr>
                      <a:r>
                        <a:rPr lang="en-GB" sz="14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Apixaban</a:t>
                      </a:r>
                      <a:r>
                        <a:rPr lang="en-GB" sz="1400" b="1" kern="1200" dirty="0">
                          <a:solidFill>
                            <a:schemeClr val="tx2"/>
                          </a:solidFill>
                          <a:latin typeface="Calibri" panose="020F0502020204030204" pitchFamily="34" charset="0"/>
                          <a:ea typeface="Verdana" panose="020B0604030504040204" pitchFamily="34" charset="0"/>
                          <a:cs typeface="Calibri" panose="020F0502020204030204" pitchFamily="34" charset="0"/>
                        </a:rPr>
                        <a:t> </a:t>
                      </a:r>
                      <a:r>
                        <a:rPr lang="en-GB" sz="1400" b="1" kern="1200" dirty="0">
                          <a:solidFill>
                            <a:schemeClr val="tx1">
                              <a:lumMod val="65000"/>
                              <a:lumOff val="35000"/>
                            </a:schemeClr>
                          </a:solidFill>
                          <a:latin typeface="Calibri" panose="020F0502020204030204" pitchFamily="34" charset="0"/>
                          <a:ea typeface="Verdana" panose="020B0604030504040204" pitchFamily="34" charset="0"/>
                          <a:cs typeface="Calibri" panose="020F0502020204030204" pitchFamily="34" charset="0"/>
                        </a:rPr>
                        <a:t>vs </a:t>
                      </a:r>
                      <a:r>
                        <a:rPr lang="en-GB" sz="1400" b="1" kern="1200" dirty="0">
                          <a:solidFill>
                            <a:schemeClr val="accent6">
                              <a:lumMod val="10000"/>
                            </a:schemeClr>
                          </a:solidFill>
                          <a:latin typeface="Calibri" panose="020F0502020204030204" pitchFamily="34" charset="0"/>
                          <a:ea typeface="Verdana" panose="020B0604030504040204" pitchFamily="34" charset="0"/>
                          <a:cs typeface="Calibri" panose="020F0502020204030204" pitchFamily="34" charset="0"/>
                        </a:rPr>
                        <a:t>warfarin</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algn="ctr"/>
                      <a:endParaRPr lang="en-GB" sz="700">
                        <a:solidFill>
                          <a:schemeClr val="tx2"/>
                        </a:solidFill>
                        <a:latin typeface="+mn-lt"/>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0003"/>
                  </a:ext>
                </a:extLst>
              </a:tr>
              <a:tr h="2229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1218926"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latin typeface="Calibri" panose="020F0502020204030204" pitchFamily="34" charset="0"/>
                          <a:ea typeface="Verdana" panose="020B0604030504040204" pitchFamily="34" charset="0"/>
                          <a:cs typeface="Calibri" panose="020F0502020204030204" pitchFamily="34" charset="0"/>
                        </a:rPr>
                        <a:t>Stroke/SE</a:t>
                      </a:r>
                    </a:p>
                  </a:txBody>
                  <a:tcPr marL="216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2.56</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3.35</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0.76 (0.70, 0.83)</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0004"/>
                  </a:ext>
                </a:extLst>
              </a:tr>
              <a:tr h="222984">
                <a:tc>
                  <a:txBody>
                    <a:bodyPr/>
                    <a:lstStyle/>
                    <a:p>
                      <a:pPr marL="0" marR="0" lvl="0" indent="0" algn="l" defTabSz="1218926"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latin typeface="Calibri" panose="020F0502020204030204" pitchFamily="34" charset="0"/>
                          <a:ea typeface="Verdana" panose="020B0604030504040204" pitchFamily="34" charset="0"/>
                          <a:cs typeface="Calibri" panose="020F0502020204030204" pitchFamily="34" charset="0"/>
                        </a:rPr>
                        <a:t>Major bleeding</a:t>
                      </a:r>
                    </a:p>
                  </a:txBody>
                  <a:tcPr marL="216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9.27</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gridSpan="2">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13.68</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endParaRPr lang="en-GB"/>
                    </a:p>
                  </a:txBody>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0.67 (0.64, 0.70)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2389127616"/>
                  </a:ext>
                </a:extLst>
              </a:tr>
              <a:tr h="2229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1218926"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latin typeface="Calibri" panose="020F0502020204030204" pitchFamily="34" charset="0"/>
                          <a:ea typeface="Verdana" panose="020B0604030504040204" pitchFamily="34" charset="0"/>
                          <a:cs typeface="Calibri" panose="020F0502020204030204" pitchFamily="34" charset="0"/>
                        </a:rPr>
                        <a:t>GI bleeding</a:t>
                      </a:r>
                    </a:p>
                  </a:txBody>
                  <a:tcPr marL="216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5.84</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7.70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0.75 (0.71, 0.79)</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0005"/>
                  </a:ext>
                </a:extLst>
              </a:tr>
              <a:tr h="222984">
                <a:tc gridSpan="6">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1218926" rtl="0" eaLnBrk="1" fontAlgn="auto" latinLnBrk="0" hangingPunct="1">
                        <a:lnSpc>
                          <a:spcPct val="80000"/>
                        </a:lnSpc>
                        <a:spcBef>
                          <a:spcPts val="0"/>
                        </a:spcBef>
                        <a:spcAft>
                          <a:spcPts val="0"/>
                        </a:spcAft>
                        <a:buClrTx/>
                        <a:buSzTx/>
                        <a:buFontTx/>
                        <a:buNone/>
                        <a:tabLst/>
                        <a:defRPr/>
                      </a:pPr>
                      <a:r>
                        <a:rPr lang="en-GB" sz="1400" b="1" kern="1200" dirty="0">
                          <a:solidFill>
                            <a:srgbClr val="C3930C"/>
                          </a:solidFill>
                          <a:latin typeface="Calibri" panose="020F0502020204030204" pitchFamily="34" charset="0"/>
                          <a:ea typeface="Verdana" panose="020B0604030504040204" pitchFamily="34" charset="0"/>
                          <a:cs typeface="Calibri" panose="020F0502020204030204" pitchFamily="34" charset="0"/>
                        </a:rPr>
                        <a:t>Rivaroxaban</a:t>
                      </a:r>
                      <a:r>
                        <a:rPr lang="en-GB" sz="1400" b="1" kern="1200" dirty="0">
                          <a:solidFill>
                            <a:schemeClr val="tx2"/>
                          </a:solidFill>
                          <a:latin typeface="Calibri" panose="020F0502020204030204" pitchFamily="34" charset="0"/>
                          <a:ea typeface="Verdana" panose="020B0604030504040204" pitchFamily="34" charset="0"/>
                          <a:cs typeface="Calibri" panose="020F0502020204030204" pitchFamily="34" charset="0"/>
                        </a:rPr>
                        <a:t> </a:t>
                      </a:r>
                      <a:r>
                        <a:rPr lang="en-GB" sz="1400" b="1" kern="1200" dirty="0">
                          <a:solidFill>
                            <a:schemeClr val="tx1">
                              <a:lumMod val="65000"/>
                              <a:lumOff val="35000"/>
                            </a:schemeClr>
                          </a:solidFill>
                          <a:latin typeface="Calibri" panose="020F0502020204030204" pitchFamily="34" charset="0"/>
                          <a:ea typeface="Verdana" panose="020B0604030504040204" pitchFamily="34" charset="0"/>
                          <a:cs typeface="Calibri" panose="020F0502020204030204" pitchFamily="34" charset="0"/>
                        </a:rPr>
                        <a:t>vs </a:t>
                      </a:r>
                      <a:r>
                        <a:rPr lang="en-GB" sz="1400" b="1" kern="1200" dirty="0">
                          <a:solidFill>
                            <a:schemeClr val="accent6">
                              <a:lumMod val="10000"/>
                            </a:schemeClr>
                          </a:solidFill>
                          <a:latin typeface="Calibri" panose="020F0502020204030204" pitchFamily="34" charset="0"/>
                          <a:ea typeface="Verdana" panose="020B0604030504040204" pitchFamily="34" charset="0"/>
                          <a:cs typeface="Calibri" panose="020F0502020204030204" pitchFamily="34" charset="0"/>
                        </a:rPr>
                        <a:t>warfarin</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775367753"/>
                  </a:ext>
                </a:extLst>
              </a:tr>
              <a:tr h="222984">
                <a:tc>
                  <a:txBody>
                    <a:bodyPr/>
                    <a:lstStyle/>
                    <a:p>
                      <a:pPr marL="0" marR="0" lvl="0" indent="0" algn="l" defTabSz="1218926"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latin typeface="Calibri" panose="020F0502020204030204" pitchFamily="34" charset="0"/>
                          <a:ea typeface="Verdana" panose="020B0604030504040204" pitchFamily="34" charset="0"/>
                          <a:cs typeface="Calibri" panose="020F0502020204030204" pitchFamily="34" charset="0"/>
                        </a:rPr>
                        <a:t>Stroke/SE</a:t>
                      </a:r>
                    </a:p>
                  </a:txBody>
                  <a:tcPr marL="216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2.48</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gridSpan="2">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3.15</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endParaRPr lang="en-GB"/>
                    </a:p>
                  </a:txBody>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0.79 (0.71, 0.87)</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210444812"/>
                  </a:ext>
                </a:extLst>
              </a:tr>
              <a:tr h="2229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1218926"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latin typeface="Calibri" panose="020F0502020204030204" pitchFamily="34" charset="0"/>
                          <a:ea typeface="Verdana" panose="020B0604030504040204" pitchFamily="34" charset="0"/>
                          <a:cs typeface="Calibri" panose="020F0502020204030204" pitchFamily="34" charset="0"/>
                        </a:rPr>
                        <a:t>Major bleeding</a:t>
                      </a:r>
                    </a:p>
                  </a:txBody>
                  <a:tcPr marL="216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13.39</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13.27</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1.01 (0.96, 1.06)</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839043849"/>
                  </a:ext>
                </a:extLst>
              </a:tr>
              <a:tr h="2229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1218926" rtl="0" eaLnBrk="1" fontAlgn="auto" latinLnBrk="0" hangingPunct="1">
                        <a:lnSpc>
                          <a:spcPct val="80000"/>
                        </a:lnSpc>
                        <a:spcBef>
                          <a:spcPts val="0"/>
                        </a:spcBef>
                        <a:spcAft>
                          <a:spcPts val="0"/>
                        </a:spcAft>
                        <a:buClrTx/>
                        <a:buSzTx/>
                        <a:buFontTx/>
                        <a:buNone/>
                        <a:tabLst/>
                        <a:defRPr/>
                      </a:pPr>
                      <a:r>
                        <a:rPr lang="en-GB" sz="1400" kern="1200">
                          <a:solidFill>
                            <a:schemeClr val="tx1">
                              <a:lumMod val="65000"/>
                              <a:lumOff val="35000"/>
                            </a:schemeClr>
                          </a:solidFill>
                          <a:latin typeface="Calibri" panose="020F0502020204030204" pitchFamily="34" charset="0"/>
                          <a:ea typeface="Verdana" panose="020B0604030504040204" pitchFamily="34" charset="0"/>
                          <a:cs typeface="Calibri" panose="020F0502020204030204" pitchFamily="34" charset="0"/>
                        </a:rPr>
                        <a:t>GI bleeding</a:t>
                      </a:r>
                    </a:p>
                  </a:txBody>
                  <a:tcPr marL="216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8.59</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7.33</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1.17 (1.10, 1.25)</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332783088"/>
                  </a:ext>
                </a:extLst>
              </a:tr>
            </a:tbl>
          </a:graphicData>
        </a:graphic>
      </p:graphicFrame>
      <p:grpSp>
        <p:nvGrpSpPr>
          <p:cNvPr id="218" name="Group 217">
            <a:extLst>
              <a:ext uri="{FF2B5EF4-FFF2-40B4-BE49-F238E27FC236}">
                <a16:creationId xmlns:a16="http://schemas.microsoft.com/office/drawing/2014/main" id="{440DF641-A8D3-47B6-A48B-29AD52C8B25D}"/>
              </a:ext>
            </a:extLst>
          </p:cNvPr>
          <p:cNvGrpSpPr/>
          <p:nvPr/>
        </p:nvGrpSpPr>
        <p:grpSpPr>
          <a:xfrm>
            <a:off x="7083243" y="2992581"/>
            <a:ext cx="2891732" cy="2179206"/>
            <a:chOff x="4005004" y="2414817"/>
            <a:chExt cx="2891732" cy="1041980"/>
          </a:xfrm>
        </p:grpSpPr>
        <p:grpSp>
          <p:nvGrpSpPr>
            <p:cNvPr id="219" name="Group 218">
              <a:extLst>
                <a:ext uri="{FF2B5EF4-FFF2-40B4-BE49-F238E27FC236}">
                  <a16:creationId xmlns:a16="http://schemas.microsoft.com/office/drawing/2014/main" id="{F1D7FCCB-1355-4BB4-AD66-E23087680F4D}"/>
                </a:ext>
              </a:extLst>
            </p:cNvPr>
            <p:cNvGrpSpPr/>
            <p:nvPr/>
          </p:nvGrpSpPr>
          <p:grpSpPr>
            <a:xfrm>
              <a:off x="4005004" y="3316470"/>
              <a:ext cx="2891732" cy="140327"/>
              <a:chOff x="4005004" y="3295891"/>
              <a:chExt cx="2891732" cy="140327"/>
            </a:xfrm>
          </p:grpSpPr>
          <p:sp>
            <p:nvSpPr>
              <p:cNvPr id="233" name="TextBox 232">
                <a:extLst>
                  <a:ext uri="{FF2B5EF4-FFF2-40B4-BE49-F238E27FC236}">
                    <a16:creationId xmlns:a16="http://schemas.microsoft.com/office/drawing/2014/main" id="{C494EBF9-8DCB-46BD-8005-DB708CA2DA20}"/>
                  </a:ext>
                </a:extLst>
              </p:cNvPr>
              <p:cNvSpPr txBox="1"/>
              <p:nvPr/>
            </p:nvSpPr>
            <p:spPr>
              <a:xfrm>
                <a:off x="4005004" y="3295891"/>
                <a:ext cx="233574" cy="140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lumMod val="65000"/>
                        <a:lumOff val="35000"/>
                      </a:srgbClr>
                    </a:solidFill>
                    <a:effectLst/>
                    <a:uLnTx/>
                    <a:uFillTx/>
                    <a:latin typeface="Arial" panose="020B0604020202020204"/>
                    <a:ea typeface="+mn-ea"/>
                    <a:cs typeface="+mn-cs"/>
                  </a:rPr>
                  <a:t>0.1</a:t>
                </a:r>
              </a:p>
            </p:txBody>
          </p:sp>
          <p:sp>
            <p:nvSpPr>
              <p:cNvPr id="234" name="TextBox 233">
                <a:extLst>
                  <a:ext uri="{FF2B5EF4-FFF2-40B4-BE49-F238E27FC236}">
                    <a16:creationId xmlns:a16="http://schemas.microsoft.com/office/drawing/2014/main" id="{E04B5CE4-0908-4F7A-8FE3-DA2AA9B763FB}"/>
                  </a:ext>
                </a:extLst>
              </p:cNvPr>
              <p:cNvSpPr txBox="1"/>
              <p:nvPr/>
            </p:nvSpPr>
            <p:spPr>
              <a:xfrm>
                <a:off x="4669544" y="3295891"/>
                <a:ext cx="233574" cy="140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lumMod val="65000"/>
                        <a:lumOff val="35000"/>
                      </a:srgbClr>
                    </a:solidFill>
                    <a:effectLst/>
                    <a:uLnTx/>
                    <a:uFillTx/>
                    <a:latin typeface="Arial" panose="020B0604020202020204"/>
                    <a:ea typeface="+mn-ea"/>
                    <a:cs typeface="+mn-cs"/>
                  </a:rPr>
                  <a:t>0.5</a:t>
                </a:r>
              </a:p>
            </p:txBody>
          </p:sp>
          <p:sp>
            <p:nvSpPr>
              <p:cNvPr id="235" name="TextBox 234">
                <a:extLst>
                  <a:ext uri="{FF2B5EF4-FFF2-40B4-BE49-F238E27FC236}">
                    <a16:creationId xmlns:a16="http://schemas.microsoft.com/office/drawing/2014/main" id="{B48C3A89-3934-42B6-B8BB-592C36DDB63E}"/>
                  </a:ext>
                </a:extLst>
              </p:cNvPr>
              <p:cNvSpPr txBox="1"/>
              <p:nvPr/>
            </p:nvSpPr>
            <p:spPr>
              <a:xfrm>
                <a:off x="5001814" y="3295891"/>
                <a:ext cx="233574" cy="140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lumMod val="65000"/>
                        <a:lumOff val="35000"/>
                      </a:srgbClr>
                    </a:solidFill>
                    <a:effectLst/>
                    <a:uLnTx/>
                    <a:uFillTx/>
                    <a:latin typeface="Arial" panose="020B0604020202020204"/>
                    <a:ea typeface="+mn-ea"/>
                    <a:cs typeface="+mn-cs"/>
                  </a:rPr>
                  <a:t>0.7</a:t>
                </a:r>
              </a:p>
            </p:txBody>
          </p:sp>
          <p:sp>
            <p:nvSpPr>
              <p:cNvPr id="236" name="TextBox 235">
                <a:extLst>
                  <a:ext uri="{FF2B5EF4-FFF2-40B4-BE49-F238E27FC236}">
                    <a16:creationId xmlns:a16="http://schemas.microsoft.com/office/drawing/2014/main" id="{216B8698-A59C-4C25-A759-8EAA7159C6ED}"/>
                  </a:ext>
                </a:extLst>
              </p:cNvPr>
              <p:cNvSpPr txBox="1"/>
              <p:nvPr/>
            </p:nvSpPr>
            <p:spPr>
              <a:xfrm>
                <a:off x="5334084" y="3295893"/>
                <a:ext cx="233574" cy="140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lumMod val="65000"/>
                        <a:lumOff val="35000"/>
                      </a:srgbClr>
                    </a:solidFill>
                    <a:effectLst/>
                    <a:uLnTx/>
                    <a:uFillTx/>
                    <a:latin typeface="Arial" panose="020B0604020202020204"/>
                    <a:ea typeface="+mn-ea"/>
                    <a:cs typeface="+mn-cs"/>
                  </a:rPr>
                  <a:t>0.9</a:t>
                </a:r>
              </a:p>
            </p:txBody>
          </p:sp>
          <p:sp>
            <p:nvSpPr>
              <p:cNvPr id="237" name="TextBox 236">
                <a:extLst>
                  <a:ext uri="{FF2B5EF4-FFF2-40B4-BE49-F238E27FC236}">
                    <a16:creationId xmlns:a16="http://schemas.microsoft.com/office/drawing/2014/main" id="{B3371207-240B-4F7F-A441-D99AC3D6AA23}"/>
                  </a:ext>
                </a:extLst>
              </p:cNvPr>
              <p:cNvSpPr txBox="1"/>
              <p:nvPr/>
            </p:nvSpPr>
            <p:spPr>
              <a:xfrm>
                <a:off x="6330894" y="3295891"/>
                <a:ext cx="233574" cy="140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lumMod val="65000"/>
                        <a:lumOff val="35000"/>
                      </a:srgbClr>
                    </a:solidFill>
                    <a:effectLst/>
                    <a:uLnTx/>
                    <a:uFillTx/>
                    <a:latin typeface="Arial" panose="020B0604020202020204"/>
                    <a:ea typeface="+mn-ea"/>
                    <a:cs typeface="+mn-cs"/>
                  </a:rPr>
                  <a:t>1.5</a:t>
                </a:r>
              </a:p>
            </p:txBody>
          </p:sp>
          <p:sp>
            <p:nvSpPr>
              <p:cNvPr id="238" name="TextBox 237">
                <a:extLst>
                  <a:ext uri="{FF2B5EF4-FFF2-40B4-BE49-F238E27FC236}">
                    <a16:creationId xmlns:a16="http://schemas.microsoft.com/office/drawing/2014/main" id="{4EC9D403-67FE-4110-A076-C89B597ED13B}"/>
                  </a:ext>
                </a:extLst>
              </p:cNvPr>
              <p:cNvSpPr txBox="1"/>
              <p:nvPr/>
            </p:nvSpPr>
            <p:spPr>
              <a:xfrm>
                <a:off x="5666354" y="3295891"/>
                <a:ext cx="233574" cy="140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lumMod val="65000"/>
                        <a:lumOff val="35000"/>
                      </a:srgbClr>
                    </a:solidFill>
                    <a:effectLst/>
                    <a:uLnTx/>
                    <a:uFillTx/>
                    <a:latin typeface="Arial" panose="020B0604020202020204"/>
                    <a:ea typeface="+mn-ea"/>
                    <a:cs typeface="+mn-cs"/>
                  </a:rPr>
                  <a:t>1.1</a:t>
                </a:r>
              </a:p>
            </p:txBody>
          </p:sp>
          <p:sp>
            <p:nvSpPr>
              <p:cNvPr id="239" name="TextBox 238">
                <a:extLst>
                  <a:ext uri="{FF2B5EF4-FFF2-40B4-BE49-F238E27FC236}">
                    <a16:creationId xmlns:a16="http://schemas.microsoft.com/office/drawing/2014/main" id="{CFA4F160-6C27-4CA1-A0E7-3AC6E6D832C6}"/>
                  </a:ext>
                </a:extLst>
              </p:cNvPr>
              <p:cNvSpPr txBox="1"/>
              <p:nvPr/>
            </p:nvSpPr>
            <p:spPr>
              <a:xfrm>
                <a:off x="5998624" y="3295891"/>
                <a:ext cx="233574" cy="140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lumMod val="65000"/>
                        <a:lumOff val="35000"/>
                      </a:srgbClr>
                    </a:solidFill>
                    <a:effectLst/>
                    <a:uLnTx/>
                    <a:uFillTx/>
                    <a:latin typeface="Arial" panose="020B0604020202020204"/>
                    <a:ea typeface="+mn-ea"/>
                    <a:cs typeface="+mn-cs"/>
                  </a:rPr>
                  <a:t>1.3</a:t>
                </a:r>
              </a:p>
            </p:txBody>
          </p:sp>
          <p:sp>
            <p:nvSpPr>
              <p:cNvPr id="240" name="TextBox 239">
                <a:extLst>
                  <a:ext uri="{FF2B5EF4-FFF2-40B4-BE49-F238E27FC236}">
                    <a16:creationId xmlns:a16="http://schemas.microsoft.com/office/drawing/2014/main" id="{357DE2F6-D1BA-4D5A-A2C5-2AC24D63015D}"/>
                  </a:ext>
                </a:extLst>
              </p:cNvPr>
              <p:cNvSpPr txBox="1"/>
              <p:nvPr/>
            </p:nvSpPr>
            <p:spPr>
              <a:xfrm>
                <a:off x="4337274" y="3295891"/>
                <a:ext cx="233574" cy="140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lumMod val="65000"/>
                        <a:lumOff val="35000"/>
                      </a:srgbClr>
                    </a:solidFill>
                    <a:effectLst/>
                    <a:uLnTx/>
                    <a:uFillTx/>
                    <a:latin typeface="Arial" panose="020B0604020202020204"/>
                    <a:ea typeface="+mn-ea"/>
                    <a:cs typeface="+mn-cs"/>
                  </a:rPr>
                  <a:t>0.3</a:t>
                </a:r>
              </a:p>
            </p:txBody>
          </p:sp>
          <p:sp>
            <p:nvSpPr>
              <p:cNvPr id="241" name="TextBox 240">
                <a:extLst>
                  <a:ext uri="{FF2B5EF4-FFF2-40B4-BE49-F238E27FC236}">
                    <a16:creationId xmlns:a16="http://schemas.microsoft.com/office/drawing/2014/main" id="{30753252-CACE-4D6C-AE63-CDBED0D014AD}"/>
                  </a:ext>
                </a:extLst>
              </p:cNvPr>
              <p:cNvSpPr txBox="1"/>
              <p:nvPr/>
            </p:nvSpPr>
            <p:spPr>
              <a:xfrm>
                <a:off x="6663162" y="3295891"/>
                <a:ext cx="233574" cy="140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lumMod val="65000"/>
                        <a:lumOff val="35000"/>
                      </a:srgbClr>
                    </a:solidFill>
                    <a:effectLst/>
                    <a:uLnTx/>
                    <a:uFillTx/>
                    <a:latin typeface="Arial" panose="020B0604020202020204"/>
                    <a:ea typeface="+mn-ea"/>
                    <a:cs typeface="+mn-cs"/>
                  </a:rPr>
                  <a:t>1.7</a:t>
                </a:r>
              </a:p>
            </p:txBody>
          </p:sp>
        </p:grpSp>
        <p:grpSp>
          <p:nvGrpSpPr>
            <p:cNvPr id="220" name="Group 219">
              <a:extLst>
                <a:ext uri="{FF2B5EF4-FFF2-40B4-BE49-F238E27FC236}">
                  <a16:creationId xmlns:a16="http://schemas.microsoft.com/office/drawing/2014/main" id="{2372D60D-D403-4AB6-A1A9-C785FE934BAC}"/>
                </a:ext>
              </a:extLst>
            </p:cNvPr>
            <p:cNvGrpSpPr/>
            <p:nvPr/>
          </p:nvGrpSpPr>
          <p:grpSpPr>
            <a:xfrm>
              <a:off x="4106986" y="2414817"/>
              <a:ext cx="2664000" cy="897096"/>
              <a:chOff x="4106986" y="2414817"/>
              <a:chExt cx="2664000" cy="897096"/>
            </a:xfrm>
          </p:grpSpPr>
          <p:cxnSp>
            <p:nvCxnSpPr>
              <p:cNvPr id="221" name="Straight Connector 220">
                <a:extLst>
                  <a:ext uri="{FF2B5EF4-FFF2-40B4-BE49-F238E27FC236}">
                    <a16:creationId xmlns:a16="http://schemas.microsoft.com/office/drawing/2014/main" id="{D7A5C1EF-33E6-4A6F-B17E-81B80BCEF32D}"/>
                  </a:ext>
                </a:extLst>
              </p:cNvPr>
              <p:cNvCxnSpPr>
                <a:cxnSpLocks/>
              </p:cNvCxnSpPr>
              <p:nvPr/>
            </p:nvCxnSpPr>
            <p:spPr>
              <a:xfrm>
                <a:off x="5597879" y="2414817"/>
                <a:ext cx="0" cy="846783"/>
              </a:xfrm>
              <a:prstGeom prst="line">
                <a:avLst/>
              </a:prstGeom>
              <a:noFill/>
              <a:ln w="12700" cap="flat" cmpd="sng" algn="ctr">
                <a:solidFill>
                  <a:schemeClr val="tx1"/>
                </a:solidFill>
                <a:prstDash val="solid"/>
                <a:miter lim="800000"/>
              </a:ln>
              <a:effectLst/>
            </p:spPr>
          </p:cxnSp>
          <p:grpSp>
            <p:nvGrpSpPr>
              <p:cNvPr id="222" name="Group 221">
                <a:extLst>
                  <a:ext uri="{FF2B5EF4-FFF2-40B4-BE49-F238E27FC236}">
                    <a16:creationId xmlns:a16="http://schemas.microsoft.com/office/drawing/2014/main" id="{F89F557F-C7BB-4B23-BABC-17B93EAC9BF6}"/>
                  </a:ext>
                </a:extLst>
              </p:cNvPr>
              <p:cNvGrpSpPr/>
              <p:nvPr/>
            </p:nvGrpSpPr>
            <p:grpSpPr>
              <a:xfrm>
                <a:off x="4106986" y="3268713"/>
                <a:ext cx="2664000" cy="43200"/>
                <a:chOff x="4106986" y="3248134"/>
                <a:chExt cx="2664000" cy="43200"/>
              </a:xfrm>
            </p:grpSpPr>
            <p:cxnSp>
              <p:nvCxnSpPr>
                <p:cNvPr id="223" name="Straight Connector 222">
                  <a:extLst>
                    <a:ext uri="{FF2B5EF4-FFF2-40B4-BE49-F238E27FC236}">
                      <a16:creationId xmlns:a16="http://schemas.microsoft.com/office/drawing/2014/main" id="{34B48A45-870D-4383-9C91-E72935B8107F}"/>
                    </a:ext>
                  </a:extLst>
                </p:cNvPr>
                <p:cNvCxnSpPr>
                  <a:cxnSpLocks/>
                </p:cNvCxnSpPr>
                <p:nvPr/>
              </p:nvCxnSpPr>
              <p:spPr>
                <a:xfrm flipH="1">
                  <a:off x="4106987" y="3248134"/>
                  <a:ext cx="2663999" cy="0"/>
                </a:xfrm>
                <a:prstGeom prst="line">
                  <a:avLst/>
                </a:prstGeom>
                <a:noFill/>
                <a:ln w="12700" cap="flat" cmpd="sng" algn="ctr">
                  <a:solidFill>
                    <a:schemeClr val="tx1"/>
                  </a:solidFill>
                  <a:prstDash val="solid"/>
                  <a:miter lim="800000"/>
                </a:ln>
                <a:effectLst/>
              </p:spPr>
            </p:cxnSp>
            <p:cxnSp>
              <p:nvCxnSpPr>
                <p:cNvPr id="224" name="Straight Connector 223">
                  <a:extLst>
                    <a:ext uri="{FF2B5EF4-FFF2-40B4-BE49-F238E27FC236}">
                      <a16:creationId xmlns:a16="http://schemas.microsoft.com/office/drawing/2014/main" id="{FF5170F4-F265-48DB-9A99-D856DC505177}"/>
                    </a:ext>
                  </a:extLst>
                </p:cNvPr>
                <p:cNvCxnSpPr>
                  <a:cxnSpLocks/>
                </p:cNvCxnSpPr>
                <p:nvPr/>
              </p:nvCxnSpPr>
              <p:spPr>
                <a:xfrm flipV="1">
                  <a:off x="4106986" y="3248134"/>
                  <a:ext cx="0" cy="41388"/>
                </a:xfrm>
                <a:prstGeom prst="line">
                  <a:avLst/>
                </a:prstGeom>
                <a:noFill/>
                <a:ln w="12700" cap="flat" cmpd="sng" algn="ctr">
                  <a:solidFill>
                    <a:schemeClr val="tx1"/>
                  </a:solidFill>
                  <a:prstDash val="solid"/>
                  <a:miter lim="800000"/>
                </a:ln>
                <a:effectLst/>
              </p:spPr>
            </p:cxnSp>
            <p:cxnSp>
              <p:nvCxnSpPr>
                <p:cNvPr id="225" name="Straight Connector 224">
                  <a:extLst>
                    <a:ext uri="{FF2B5EF4-FFF2-40B4-BE49-F238E27FC236}">
                      <a16:creationId xmlns:a16="http://schemas.microsoft.com/office/drawing/2014/main" id="{D67CA2AC-D627-4AFF-9EF9-228F878EE871}"/>
                    </a:ext>
                  </a:extLst>
                </p:cNvPr>
                <p:cNvCxnSpPr>
                  <a:cxnSpLocks/>
                </p:cNvCxnSpPr>
                <p:nvPr/>
              </p:nvCxnSpPr>
              <p:spPr>
                <a:xfrm flipV="1">
                  <a:off x="5105065" y="3248134"/>
                  <a:ext cx="0" cy="43200"/>
                </a:xfrm>
                <a:prstGeom prst="line">
                  <a:avLst/>
                </a:prstGeom>
                <a:noFill/>
                <a:ln w="12700" cap="flat" cmpd="sng" algn="ctr">
                  <a:solidFill>
                    <a:schemeClr val="tx1"/>
                  </a:solidFill>
                  <a:prstDash val="solid"/>
                  <a:miter lim="800000"/>
                </a:ln>
                <a:effectLst/>
              </p:spPr>
            </p:cxnSp>
            <p:cxnSp>
              <p:nvCxnSpPr>
                <p:cNvPr id="226" name="Straight Connector 225">
                  <a:extLst>
                    <a:ext uri="{FF2B5EF4-FFF2-40B4-BE49-F238E27FC236}">
                      <a16:creationId xmlns:a16="http://schemas.microsoft.com/office/drawing/2014/main" id="{B3717DDC-9318-474F-9768-E8F0D2125EF1}"/>
                    </a:ext>
                  </a:extLst>
                </p:cNvPr>
                <p:cNvCxnSpPr>
                  <a:cxnSpLocks/>
                </p:cNvCxnSpPr>
                <p:nvPr/>
              </p:nvCxnSpPr>
              <p:spPr>
                <a:xfrm flipV="1">
                  <a:off x="4439679" y="3248134"/>
                  <a:ext cx="0" cy="41388"/>
                </a:xfrm>
                <a:prstGeom prst="line">
                  <a:avLst/>
                </a:prstGeom>
                <a:noFill/>
                <a:ln w="12700" cap="flat" cmpd="sng" algn="ctr">
                  <a:solidFill>
                    <a:schemeClr val="tx1"/>
                  </a:solidFill>
                  <a:prstDash val="solid"/>
                  <a:miter lim="800000"/>
                </a:ln>
                <a:effectLst/>
              </p:spPr>
            </p:cxnSp>
            <p:cxnSp>
              <p:nvCxnSpPr>
                <p:cNvPr id="227" name="Straight Connector 226">
                  <a:extLst>
                    <a:ext uri="{FF2B5EF4-FFF2-40B4-BE49-F238E27FC236}">
                      <a16:creationId xmlns:a16="http://schemas.microsoft.com/office/drawing/2014/main" id="{4456F304-1AB6-4301-B7E2-5E4F4CE51FFF}"/>
                    </a:ext>
                  </a:extLst>
                </p:cNvPr>
                <p:cNvCxnSpPr>
                  <a:cxnSpLocks/>
                </p:cNvCxnSpPr>
                <p:nvPr/>
              </p:nvCxnSpPr>
              <p:spPr>
                <a:xfrm flipV="1">
                  <a:off x="5770451" y="3248134"/>
                  <a:ext cx="0" cy="41388"/>
                </a:xfrm>
                <a:prstGeom prst="line">
                  <a:avLst/>
                </a:prstGeom>
                <a:noFill/>
                <a:ln w="12700" cap="flat" cmpd="sng" algn="ctr">
                  <a:solidFill>
                    <a:schemeClr val="tx1"/>
                  </a:solidFill>
                  <a:prstDash val="solid"/>
                  <a:miter lim="800000"/>
                </a:ln>
                <a:effectLst/>
              </p:spPr>
            </p:cxnSp>
            <p:cxnSp>
              <p:nvCxnSpPr>
                <p:cNvPr id="228" name="Straight Connector 227">
                  <a:extLst>
                    <a:ext uri="{FF2B5EF4-FFF2-40B4-BE49-F238E27FC236}">
                      <a16:creationId xmlns:a16="http://schemas.microsoft.com/office/drawing/2014/main" id="{09ED3AF2-CE1F-4C1B-82C2-F51984A1042E}"/>
                    </a:ext>
                  </a:extLst>
                </p:cNvPr>
                <p:cNvCxnSpPr>
                  <a:cxnSpLocks/>
                </p:cNvCxnSpPr>
                <p:nvPr/>
              </p:nvCxnSpPr>
              <p:spPr>
                <a:xfrm flipV="1">
                  <a:off x="6768528" y="3248134"/>
                  <a:ext cx="0" cy="43200"/>
                </a:xfrm>
                <a:prstGeom prst="line">
                  <a:avLst/>
                </a:prstGeom>
                <a:noFill/>
                <a:ln w="12700" cap="flat" cmpd="sng" algn="ctr">
                  <a:solidFill>
                    <a:schemeClr val="tx1"/>
                  </a:solidFill>
                  <a:prstDash val="solid"/>
                  <a:miter lim="800000"/>
                </a:ln>
                <a:effectLst/>
              </p:spPr>
            </p:cxnSp>
            <p:cxnSp>
              <p:nvCxnSpPr>
                <p:cNvPr id="229" name="Straight Connector 228">
                  <a:extLst>
                    <a:ext uri="{FF2B5EF4-FFF2-40B4-BE49-F238E27FC236}">
                      <a16:creationId xmlns:a16="http://schemas.microsoft.com/office/drawing/2014/main" id="{85D45085-5CF4-4AD3-8AB5-55C0A04DE2BB}"/>
                    </a:ext>
                  </a:extLst>
                </p:cNvPr>
                <p:cNvCxnSpPr>
                  <a:cxnSpLocks/>
                </p:cNvCxnSpPr>
                <p:nvPr/>
              </p:nvCxnSpPr>
              <p:spPr>
                <a:xfrm flipV="1">
                  <a:off x="5437758" y="3248134"/>
                  <a:ext cx="0" cy="43200"/>
                </a:xfrm>
                <a:prstGeom prst="line">
                  <a:avLst/>
                </a:prstGeom>
                <a:noFill/>
                <a:ln w="12700" cap="flat" cmpd="sng" algn="ctr">
                  <a:solidFill>
                    <a:schemeClr val="tx1"/>
                  </a:solidFill>
                  <a:prstDash val="solid"/>
                  <a:miter lim="800000"/>
                </a:ln>
                <a:effectLst/>
              </p:spPr>
            </p:cxnSp>
            <p:cxnSp>
              <p:nvCxnSpPr>
                <p:cNvPr id="230" name="Straight Connector 229">
                  <a:extLst>
                    <a:ext uri="{FF2B5EF4-FFF2-40B4-BE49-F238E27FC236}">
                      <a16:creationId xmlns:a16="http://schemas.microsoft.com/office/drawing/2014/main" id="{F77ED6DC-A1EC-4E8F-9016-2DFB23A2814A}"/>
                    </a:ext>
                  </a:extLst>
                </p:cNvPr>
                <p:cNvCxnSpPr>
                  <a:cxnSpLocks/>
                </p:cNvCxnSpPr>
                <p:nvPr/>
              </p:nvCxnSpPr>
              <p:spPr>
                <a:xfrm flipV="1">
                  <a:off x="6103144" y="3248134"/>
                  <a:ext cx="0" cy="41388"/>
                </a:xfrm>
                <a:prstGeom prst="line">
                  <a:avLst/>
                </a:prstGeom>
                <a:noFill/>
                <a:ln w="12700" cap="flat" cmpd="sng" algn="ctr">
                  <a:solidFill>
                    <a:schemeClr val="tx1"/>
                  </a:solidFill>
                  <a:prstDash val="solid"/>
                  <a:miter lim="800000"/>
                </a:ln>
                <a:effectLst/>
              </p:spPr>
            </p:cxnSp>
            <p:cxnSp>
              <p:nvCxnSpPr>
                <p:cNvPr id="231" name="Straight Connector 230">
                  <a:extLst>
                    <a:ext uri="{FF2B5EF4-FFF2-40B4-BE49-F238E27FC236}">
                      <a16:creationId xmlns:a16="http://schemas.microsoft.com/office/drawing/2014/main" id="{C61B9A89-CC64-4155-B363-2CAEC3CBCDAF}"/>
                    </a:ext>
                  </a:extLst>
                </p:cNvPr>
                <p:cNvCxnSpPr>
                  <a:cxnSpLocks/>
                </p:cNvCxnSpPr>
                <p:nvPr/>
              </p:nvCxnSpPr>
              <p:spPr>
                <a:xfrm flipV="1">
                  <a:off x="4772372" y="3248134"/>
                  <a:ext cx="0" cy="41388"/>
                </a:xfrm>
                <a:prstGeom prst="line">
                  <a:avLst/>
                </a:prstGeom>
                <a:noFill/>
                <a:ln w="12700" cap="flat" cmpd="sng" algn="ctr">
                  <a:solidFill>
                    <a:schemeClr val="tx1"/>
                  </a:solidFill>
                  <a:prstDash val="solid"/>
                  <a:miter lim="800000"/>
                </a:ln>
                <a:effectLst/>
              </p:spPr>
            </p:cxnSp>
            <p:cxnSp>
              <p:nvCxnSpPr>
                <p:cNvPr id="232" name="Straight Connector 231">
                  <a:extLst>
                    <a:ext uri="{FF2B5EF4-FFF2-40B4-BE49-F238E27FC236}">
                      <a16:creationId xmlns:a16="http://schemas.microsoft.com/office/drawing/2014/main" id="{6E8E52F1-1CB4-4EF8-8A7B-E26B483B3460}"/>
                    </a:ext>
                  </a:extLst>
                </p:cNvPr>
                <p:cNvCxnSpPr>
                  <a:cxnSpLocks/>
                </p:cNvCxnSpPr>
                <p:nvPr/>
              </p:nvCxnSpPr>
              <p:spPr>
                <a:xfrm flipV="1">
                  <a:off x="6435837" y="3248134"/>
                  <a:ext cx="0" cy="43200"/>
                </a:xfrm>
                <a:prstGeom prst="line">
                  <a:avLst/>
                </a:prstGeom>
                <a:noFill/>
                <a:ln w="12700" cap="flat" cmpd="sng" algn="ctr">
                  <a:solidFill>
                    <a:schemeClr val="tx1"/>
                  </a:solidFill>
                  <a:prstDash val="solid"/>
                  <a:miter lim="800000"/>
                </a:ln>
                <a:effectLst/>
              </p:spPr>
            </p:cxnSp>
          </p:grpSp>
        </p:grpSp>
      </p:grpSp>
      <p:grpSp>
        <p:nvGrpSpPr>
          <p:cNvPr id="242" name="Group 241">
            <a:extLst>
              <a:ext uri="{FF2B5EF4-FFF2-40B4-BE49-F238E27FC236}">
                <a16:creationId xmlns:a16="http://schemas.microsoft.com/office/drawing/2014/main" id="{DA32523C-5B0C-45B7-B86C-93D8E5B67F6E}"/>
              </a:ext>
            </a:extLst>
          </p:cNvPr>
          <p:cNvGrpSpPr/>
          <p:nvPr/>
        </p:nvGrpSpPr>
        <p:grpSpPr>
          <a:xfrm>
            <a:off x="7174709" y="5055685"/>
            <a:ext cx="1428803" cy="119226"/>
            <a:chOff x="4056242" y="3380896"/>
            <a:chExt cx="1428803" cy="119226"/>
          </a:xfrm>
        </p:grpSpPr>
        <p:sp>
          <p:nvSpPr>
            <p:cNvPr id="243" name="TextBox 242">
              <a:extLst>
                <a:ext uri="{FF2B5EF4-FFF2-40B4-BE49-F238E27FC236}">
                  <a16:creationId xmlns:a16="http://schemas.microsoft.com/office/drawing/2014/main" id="{EC80CB15-13FA-4B68-AF89-B1006EB3CFE9}"/>
                </a:ext>
              </a:extLst>
            </p:cNvPr>
            <p:cNvSpPr txBox="1"/>
            <p:nvPr/>
          </p:nvSpPr>
          <p:spPr>
            <a:xfrm>
              <a:off x="4133065" y="3380896"/>
              <a:ext cx="1351980" cy="11922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solidFill>
                  <a:effectLst/>
                  <a:uLnTx/>
                  <a:uFillTx/>
                  <a:latin typeface="Arial" panose="020B0604020202020204"/>
                  <a:ea typeface="+mn-ea"/>
                  <a:cs typeface="+mn-cs"/>
                </a:rPr>
                <a:t> </a:t>
              </a:r>
              <a:r>
                <a:rPr kumimoji="0" lang="en-GB" sz="900" b="0" i="0" u="none" strike="noStrike" kern="0" cap="none" spc="0" normalizeH="0" baseline="0" noProof="0" dirty="0">
                  <a:ln>
                    <a:noFill/>
                  </a:ln>
                  <a:solidFill>
                    <a:srgbClr val="000000">
                      <a:lumMod val="65000"/>
                      <a:lumOff val="35000"/>
                    </a:srgbClr>
                  </a:solidFill>
                  <a:effectLst/>
                  <a:uLnTx/>
                  <a:uFillTx/>
                  <a:latin typeface="Arial" panose="020B0604020202020204"/>
                  <a:ea typeface="+mn-ea"/>
                  <a:cs typeface="+mn-cs"/>
                </a:rPr>
                <a:t>Favours </a:t>
              </a:r>
              <a:r>
                <a:rPr kumimoji="0" lang="en-GB" sz="900" b="1" i="0" u="none" strike="noStrike" kern="0" cap="none" spc="0" normalizeH="0" baseline="0" noProof="0" dirty="0">
                  <a:ln>
                    <a:noFill/>
                  </a:ln>
                  <a:solidFill>
                    <a:srgbClr val="629DD1"/>
                  </a:solidFill>
                  <a:effectLst/>
                  <a:uLnTx/>
                  <a:uFillTx/>
                  <a:latin typeface="Arial" panose="020B0604020202020204"/>
                  <a:ea typeface="+mn-ea"/>
                  <a:cs typeface="+mn-cs"/>
                </a:rPr>
                <a:t>NOAC</a:t>
              </a:r>
            </a:p>
          </p:txBody>
        </p:sp>
        <p:sp>
          <p:nvSpPr>
            <p:cNvPr id="244" name="Triangle 91">
              <a:extLst>
                <a:ext uri="{FF2B5EF4-FFF2-40B4-BE49-F238E27FC236}">
                  <a16:creationId xmlns:a16="http://schemas.microsoft.com/office/drawing/2014/main" id="{9A30634B-8D42-460A-B670-8A7F9C0FE754}"/>
                </a:ext>
              </a:extLst>
            </p:cNvPr>
            <p:cNvSpPr>
              <a:spLocks noChangeAspect="1"/>
            </p:cNvSpPr>
            <p:nvPr/>
          </p:nvSpPr>
          <p:spPr>
            <a:xfrm rot="16200000">
              <a:off x="4051546" y="3418407"/>
              <a:ext cx="68092" cy="58700"/>
            </a:xfrm>
            <a:prstGeom prst="triangle">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a typeface="+mn-ea"/>
                <a:cs typeface="+mn-cs"/>
              </a:endParaRPr>
            </a:p>
          </p:txBody>
        </p:sp>
      </p:grpSp>
      <p:grpSp>
        <p:nvGrpSpPr>
          <p:cNvPr id="245" name="Group 244">
            <a:extLst>
              <a:ext uri="{FF2B5EF4-FFF2-40B4-BE49-F238E27FC236}">
                <a16:creationId xmlns:a16="http://schemas.microsoft.com/office/drawing/2014/main" id="{5A4997FA-398A-4D30-BEDC-8A2391F77FB2}"/>
              </a:ext>
            </a:extLst>
          </p:cNvPr>
          <p:cNvGrpSpPr/>
          <p:nvPr/>
        </p:nvGrpSpPr>
        <p:grpSpPr>
          <a:xfrm>
            <a:off x="8658597" y="5048757"/>
            <a:ext cx="1252204" cy="108209"/>
            <a:chOff x="5518782" y="3373968"/>
            <a:chExt cx="1252204" cy="108209"/>
          </a:xfrm>
        </p:grpSpPr>
        <p:sp>
          <p:nvSpPr>
            <p:cNvPr id="246" name="TextBox 245">
              <a:extLst>
                <a:ext uri="{FF2B5EF4-FFF2-40B4-BE49-F238E27FC236}">
                  <a16:creationId xmlns:a16="http://schemas.microsoft.com/office/drawing/2014/main" id="{59692057-4876-4417-AA4C-D640582B1755}"/>
                </a:ext>
              </a:extLst>
            </p:cNvPr>
            <p:cNvSpPr txBox="1"/>
            <p:nvPr/>
          </p:nvSpPr>
          <p:spPr>
            <a:xfrm>
              <a:off x="5518782" y="3373968"/>
              <a:ext cx="1146918" cy="108209"/>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lumMod val="65000"/>
                      <a:lumOff val="35000"/>
                    </a:srgbClr>
                  </a:solidFill>
                  <a:effectLst/>
                  <a:uLnTx/>
                  <a:uFillTx/>
                  <a:latin typeface="Arial" panose="020B0604020202020204"/>
                  <a:ea typeface="+mn-ea"/>
                  <a:cs typeface="+mn-cs"/>
                </a:rPr>
                <a:t>Favours </a:t>
              </a:r>
              <a:r>
                <a:rPr kumimoji="0" lang="en-GB" sz="900" b="1" i="0" u="none" strike="noStrike" kern="0" cap="none" spc="0" normalizeH="0" baseline="0" noProof="0">
                  <a:ln>
                    <a:noFill/>
                  </a:ln>
                  <a:solidFill>
                    <a:srgbClr val="7E7E7E"/>
                  </a:solidFill>
                  <a:effectLst/>
                  <a:uLnTx/>
                  <a:uFillTx/>
                  <a:latin typeface="Arial" panose="020B0604020202020204"/>
                  <a:ea typeface="+mn-ea"/>
                  <a:cs typeface="+mn-cs"/>
                </a:rPr>
                <a:t>warfarin</a:t>
              </a:r>
            </a:p>
          </p:txBody>
        </p:sp>
        <p:sp>
          <p:nvSpPr>
            <p:cNvPr id="247" name="Triangle 91">
              <a:extLst>
                <a:ext uri="{FF2B5EF4-FFF2-40B4-BE49-F238E27FC236}">
                  <a16:creationId xmlns:a16="http://schemas.microsoft.com/office/drawing/2014/main" id="{4AF61354-FC9F-44A7-B016-4A290E53CF11}"/>
                </a:ext>
              </a:extLst>
            </p:cNvPr>
            <p:cNvSpPr>
              <a:spLocks noChangeAspect="1"/>
            </p:cNvSpPr>
            <p:nvPr/>
          </p:nvSpPr>
          <p:spPr>
            <a:xfrm rot="5400000" flipH="1">
              <a:off x="6707590" y="3418406"/>
              <a:ext cx="68092" cy="58700"/>
            </a:xfrm>
            <a:prstGeom prst="triangle">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a typeface="+mn-ea"/>
                <a:cs typeface="+mn-cs"/>
              </a:endParaRPr>
            </a:p>
          </p:txBody>
        </p:sp>
      </p:grpSp>
      <p:grpSp>
        <p:nvGrpSpPr>
          <p:cNvPr id="251" name="Group 250">
            <a:extLst>
              <a:ext uri="{FF2B5EF4-FFF2-40B4-BE49-F238E27FC236}">
                <a16:creationId xmlns:a16="http://schemas.microsoft.com/office/drawing/2014/main" id="{FEFB928F-D4C5-49DD-BE5F-E996CD2D0A5A}"/>
              </a:ext>
            </a:extLst>
          </p:cNvPr>
          <p:cNvGrpSpPr/>
          <p:nvPr/>
        </p:nvGrpSpPr>
        <p:grpSpPr>
          <a:xfrm>
            <a:off x="8629934" y="4404569"/>
            <a:ext cx="135517" cy="73152"/>
            <a:chOff x="5941201" y="3133926"/>
            <a:chExt cx="135517" cy="73152"/>
          </a:xfrm>
        </p:grpSpPr>
        <p:cxnSp>
          <p:nvCxnSpPr>
            <p:cNvPr id="252" name="Straight Connector 251">
              <a:extLst>
                <a:ext uri="{FF2B5EF4-FFF2-40B4-BE49-F238E27FC236}">
                  <a16:creationId xmlns:a16="http://schemas.microsoft.com/office/drawing/2014/main" id="{7F96124D-612B-4794-B558-603D3B64F885}"/>
                </a:ext>
              </a:extLst>
            </p:cNvPr>
            <p:cNvCxnSpPr>
              <a:cxnSpLocks/>
            </p:cNvCxnSpPr>
            <p:nvPr/>
          </p:nvCxnSpPr>
          <p:spPr>
            <a:xfrm flipV="1">
              <a:off x="5941201" y="3163676"/>
              <a:ext cx="135517" cy="850"/>
            </a:xfrm>
            <a:prstGeom prst="line">
              <a:avLst/>
            </a:prstGeom>
            <a:solidFill>
              <a:srgbClr val="4472C4">
                <a:alpha val="66000"/>
              </a:srgbClr>
            </a:solidFill>
            <a:ln w="12700" cap="flat" cmpd="sng" algn="ctr">
              <a:solidFill>
                <a:srgbClr val="7F7F7F"/>
              </a:solidFill>
              <a:prstDash val="solid"/>
              <a:miter lim="800000"/>
            </a:ln>
            <a:effectLst/>
          </p:spPr>
        </p:cxnSp>
        <p:sp>
          <p:nvSpPr>
            <p:cNvPr id="253" name="Rectangle 252">
              <a:extLst>
                <a:ext uri="{FF2B5EF4-FFF2-40B4-BE49-F238E27FC236}">
                  <a16:creationId xmlns:a16="http://schemas.microsoft.com/office/drawing/2014/main" id="{6AEF751F-1CC1-4604-A18F-196A2EF7BA87}"/>
                </a:ext>
              </a:extLst>
            </p:cNvPr>
            <p:cNvSpPr>
              <a:spLocks noChangeAspect="1"/>
            </p:cNvSpPr>
            <p:nvPr/>
          </p:nvSpPr>
          <p:spPr>
            <a:xfrm>
              <a:off x="5980595" y="3133926"/>
              <a:ext cx="73152" cy="73152"/>
            </a:xfrm>
            <a:prstGeom prst="rect">
              <a:avLst/>
            </a:prstGeom>
            <a:solidFill>
              <a:srgbClr val="7E7E7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Verdana"/>
                <a:ea typeface="+mn-ea"/>
                <a:cs typeface="+mn-cs"/>
              </a:endParaRPr>
            </a:p>
          </p:txBody>
        </p:sp>
      </p:grpSp>
      <p:grpSp>
        <p:nvGrpSpPr>
          <p:cNvPr id="254" name="Group 253">
            <a:extLst>
              <a:ext uri="{FF2B5EF4-FFF2-40B4-BE49-F238E27FC236}">
                <a16:creationId xmlns:a16="http://schemas.microsoft.com/office/drawing/2014/main" id="{DCE9BF28-201B-4196-88D9-6570070F641E}"/>
              </a:ext>
            </a:extLst>
          </p:cNvPr>
          <p:cNvGrpSpPr/>
          <p:nvPr/>
        </p:nvGrpSpPr>
        <p:grpSpPr>
          <a:xfrm>
            <a:off x="8193154" y="4190979"/>
            <a:ext cx="255841" cy="73152"/>
            <a:chOff x="5561845" y="2978113"/>
            <a:chExt cx="255841" cy="73152"/>
          </a:xfrm>
        </p:grpSpPr>
        <p:cxnSp>
          <p:nvCxnSpPr>
            <p:cNvPr id="255" name="Straight Connector 254">
              <a:extLst>
                <a:ext uri="{FF2B5EF4-FFF2-40B4-BE49-F238E27FC236}">
                  <a16:creationId xmlns:a16="http://schemas.microsoft.com/office/drawing/2014/main" id="{9F16635A-7354-4EC0-80B0-987580FD6B64}"/>
                </a:ext>
              </a:extLst>
            </p:cNvPr>
            <p:cNvCxnSpPr>
              <a:cxnSpLocks/>
            </p:cNvCxnSpPr>
            <p:nvPr/>
          </p:nvCxnSpPr>
          <p:spPr>
            <a:xfrm flipV="1">
              <a:off x="5561845" y="3008354"/>
              <a:ext cx="255841" cy="2684"/>
            </a:xfrm>
            <a:prstGeom prst="line">
              <a:avLst/>
            </a:prstGeom>
            <a:solidFill>
              <a:srgbClr val="4472C4">
                <a:alpha val="66000"/>
              </a:srgbClr>
            </a:solidFill>
            <a:ln w="12700" cap="flat" cmpd="sng" algn="ctr">
              <a:solidFill>
                <a:srgbClr val="7F7F7F"/>
              </a:solidFill>
              <a:prstDash val="solid"/>
              <a:miter lim="800000"/>
            </a:ln>
            <a:effectLst/>
          </p:spPr>
        </p:cxnSp>
        <p:sp>
          <p:nvSpPr>
            <p:cNvPr id="256" name="Rectangle 255">
              <a:extLst>
                <a:ext uri="{FF2B5EF4-FFF2-40B4-BE49-F238E27FC236}">
                  <a16:creationId xmlns:a16="http://schemas.microsoft.com/office/drawing/2014/main" id="{72CC513E-2C52-4699-A29C-ABFD20E2B528}"/>
                </a:ext>
              </a:extLst>
            </p:cNvPr>
            <p:cNvSpPr>
              <a:spLocks noChangeAspect="1"/>
            </p:cNvSpPr>
            <p:nvPr/>
          </p:nvSpPr>
          <p:spPr>
            <a:xfrm>
              <a:off x="5670427" y="2978113"/>
              <a:ext cx="73152" cy="73152"/>
            </a:xfrm>
            <a:prstGeom prst="rect">
              <a:avLst/>
            </a:prstGeom>
            <a:solidFill>
              <a:srgbClr val="C3930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Verdana"/>
                <a:ea typeface="+mn-ea"/>
                <a:cs typeface="+mn-cs"/>
              </a:endParaRPr>
            </a:p>
          </p:txBody>
        </p:sp>
      </p:grpSp>
      <p:cxnSp>
        <p:nvCxnSpPr>
          <p:cNvPr id="264" name="Straight Connector 263">
            <a:extLst>
              <a:ext uri="{FF2B5EF4-FFF2-40B4-BE49-F238E27FC236}">
                <a16:creationId xmlns:a16="http://schemas.microsoft.com/office/drawing/2014/main" id="{17DCB434-21BB-46A7-B321-93BC7B4AA283}"/>
              </a:ext>
            </a:extLst>
          </p:cNvPr>
          <p:cNvCxnSpPr>
            <a:cxnSpLocks/>
          </p:cNvCxnSpPr>
          <p:nvPr/>
        </p:nvCxnSpPr>
        <p:spPr>
          <a:xfrm>
            <a:off x="8063027" y="3546601"/>
            <a:ext cx="119463" cy="0"/>
          </a:xfrm>
          <a:prstGeom prst="line">
            <a:avLst/>
          </a:prstGeom>
          <a:solidFill>
            <a:srgbClr val="4472C4">
              <a:alpha val="66000"/>
            </a:srgbClr>
          </a:solidFill>
          <a:ln w="12700" cap="flat" cmpd="sng" algn="ctr">
            <a:solidFill>
              <a:srgbClr val="7F7F7F"/>
            </a:solidFill>
            <a:prstDash val="solid"/>
            <a:miter lim="800000"/>
          </a:ln>
          <a:effectLst/>
        </p:spPr>
      </p:cxnSp>
      <p:sp>
        <p:nvSpPr>
          <p:cNvPr id="315" name="Content Placeholder 3">
            <a:extLst>
              <a:ext uri="{FF2B5EF4-FFF2-40B4-BE49-F238E27FC236}">
                <a16:creationId xmlns:a16="http://schemas.microsoft.com/office/drawing/2014/main" id="{FF0ECAEA-BBFE-4951-8056-A0EB83DCBB69}"/>
              </a:ext>
            </a:extLst>
          </p:cNvPr>
          <p:cNvSpPr txBox="1">
            <a:spLocks/>
          </p:cNvSpPr>
          <p:nvPr/>
        </p:nvSpPr>
        <p:spPr>
          <a:xfrm>
            <a:off x="2936649" y="2696295"/>
            <a:ext cx="4186640" cy="171976"/>
          </a:xfrm>
          <a:prstGeom prst="rect">
            <a:avLst/>
          </a:prstGeom>
        </p:spPr>
        <p:txBody>
          <a:bodyPr vert="horz" lIns="0" tIns="0" rIns="0" bIns="0" rtlCol="0">
            <a:noAutofit/>
          </a:bodyPr>
          <a:lstStyle>
            <a:defPPr>
              <a:defRPr lang="en-US"/>
            </a:defPPr>
            <a:lvl1pPr indent="0">
              <a:lnSpc>
                <a:spcPct val="90000"/>
              </a:lnSpc>
              <a:spcBef>
                <a:spcPts val="1000"/>
              </a:spcBef>
              <a:buFontTx/>
              <a:buNone/>
              <a:defRPr b="1">
                <a:solidFill>
                  <a:schemeClr val="accent4"/>
                </a:solidFill>
              </a:defRPr>
            </a:lvl1pPr>
            <a:lvl2pPr marL="222250" lvl="1" indent="-222250">
              <a:lnSpc>
                <a:spcPct val="90000"/>
              </a:lnSpc>
              <a:spcBef>
                <a:spcPts val="1000"/>
              </a:spcBef>
              <a:buClr>
                <a:schemeClr val="accent4"/>
              </a:buClr>
              <a:buFont typeface="Arial" panose="020B0604020202020204" pitchFamily="34" charset="0"/>
              <a:buChar char="•"/>
              <a:tabLst/>
              <a:defRPr sz="1400">
                <a:solidFill>
                  <a:schemeClr val="tx2"/>
                </a:solidFill>
              </a:defRPr>
            </a:lvl2pPr>
            <a:lvl3pPr marL="1143000" indent="-228600">
              <a:lnSpc>
                <a:spcPct val="90000"/>
              </a:lnSpc>
              <a:spcBef>
                <a:spcPts val="500"/>
              </a:spcBef>
              <a:buFont typeface="Arial" panose="020B0604020202020204" pitchFamily="34" charset="0"/>
              <a:buChar char="•"/>
              <a:defRPr sz="1600">
                <a:solidFill>
                  <a:schemeClr val="tx2"/>
                </a:solidFill>
              </a:defRPr>
            </a:lvl3pPr>
            <a:lvl4pPr marL="1600200" indent="-228600">
              <a:lnSpc>
                <a:spcPct val="90000"/>
              </a:lnSpc>
              <a:spcBef>
                <a:spcPts val="500"/>
              </a:spcBef>
              <a:buFont typeface="Arial" panose="020B0604020202020204" pitchFamily="34" charset="0"/>
              <a:buChar char="•"/>
              <a:defRPr sz="1400">
                <a:solidFill>
                  <a:schemeClr val="tx2"/>
                </a:solidFill>
              </a:defRPr>
            </a:lvl4pPr>
            <a:lvl5pPr marL="2057400" indent="-228600">
              <a:lnSpc>
                <a:spcPct val="90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914400" rtl="0" eaLnBrk="1" fontAlgn="auto" latinLnBrk="0" hangingPunct="1">
              <a:lnSpc>
                <a:spcPct val="110000"/>
              </a:lnSpc>
              <a:spcBef>
                <a:spcPts val="1000"/>
              </a:spcBef>
              <a:spcAft>
                <a:spcPts val="0"/>
              </a:spcAft>
              <a:buClr>
                <a:srgbClr val="F26937"/>
              </a:buClr>
              <a:buSzTx/>
              <a:buFont typeface="Arial" panose="020B0604020202020204" pitchFamily="34" charset="0"/>
              <a:buNone/>
              <a:tabLst/>
              <a:defRPr/>
            </a:pPr>
            <a:r>
              <a:rPr kumimoji="0" lang="en-US" sz="1000" b="0" i="0" u="none" strike="noStrike" kern="1200" cap="none" spc="20" normalizeH="0" baseline="0" noProof="0" dirty="0">
                <a:ln>
                  <a:noFill/>
                </a:ln>
                <a:solidFill>
                  <a:schemeClr val="tx1"/>
                </a:solidFill>
                <a:effectLst/>
                <a:uLnTx/>
                <a:uFillTx/>
                <a:latin typeface="Arial" panose="020B0604020202020204"/>
                <a:ea typeface="+mn-ea"/>
                <a:cs typeface="+mn-cs"/>
              </a:rPr>
              <a:t>No. of events (incidence per 100 PY)</a:t>
            </a:r>
          </a:p>
        </p:txBody>
      </p:sp>
      <p:sp>
        <p:nvSpPr>
          <p:cNvPr id="111" name="Oval 110" hidden="1">
            <a:extLst>
              <a:ext uri="{FF2B5EF4-FFF2-40B4-BE49-F238E27FC236}">
                <a16:creationId xmlns:a16="http://schemas.microsoft.com/office/drawing/2014/main" id="{26108987-503C-45FB-BD77-896BB69725D4}"/>
              </a:ext>
            </a:extLst>
          </p:cNvPr>
          <p:cNvSpPr/>
          <p:nvPr/>
        </p:nvSpPr>
        <p:spPr>
          <a:xfrm>
            <a:off x="4400550" y="2012950"/>
            <a:ext cx="3390900" cy="3390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Arial" panose="020B0604020202020204"/>
                <a:ea typeface="+mn-ea"/>
                <a:cs typeface="+mn-cs"/>
              </a:rPr>
              <a:t>More involved slide</a:t>
            </a:r>
          </a:p>
        </p:txBody>
      </p:sp>
      <p:grpSp>
        <p:nvGrpSpPr>
          <p:cNvPr id="5" name="Group 4">
            <a:extLst>
              <a:ext uri="{FF2B5EF4-FFF2-40B4-BE49-F238E27FC236}">
                <a16:creationId xmlns:a16="http://schemas.microsoft.com/office/drawing/2014/main" id="{914EA1E2-4261-4D59-A9CD-22B8A8DF991C}"/>
              </a:ext>
            </a:extLst>
          </p:cNvPr>
          <p:cNvGrpSpPr/>
          <p:nvPr/>
        </p:nvGrpSpPr>
        <p:grpSpPr>
          <a:xfrm>
            <a:off x="8183563" y="3276883"/>
            <a:ext cx="206864" cy="73152"/>
            <a:chOff x="7752096" y="1786674"/>
            <a:chExt cx="206864" cy="73152"/>
          </a:xfrm>
        </p:grpSpPr>
        <p:grpSp>
          <p:nvGrpSpPr>
            <p:cNvPr id="260" name="Group 259">
              <a:extLst>
                <a:ext uri="{FF2B5EF4-FFF2-40B4-BE49-F238E27FC236}">
                  <a16:creationId xmlns:a16="http://schemas.microsoft.com/office/drawing/2014/main" id="{F6D15AA9-D663-46B9-B359-7CFAA68FCF35}"/>
                </a:ext>
              </a:extLst>
            </p:cNvPr>
            <p:cNvGrpSpPr/>
            <p:nvPr/>
          </p:nvGrpSpPr>
          <p:grpSpPr>
            <a:xfrm>
              <a:off x="7752096" y="1786674"/>
              <a:ext cx="206862" cy="73152"/>
              <a:chOff x="4823469" y="2077127"/>
              <a:chExt cx="206862" cy="73152"/>
            </a:xfrm>
          </p:grpSpPr>
          <p:cxnSp>
            <p:nvCxnSpPr>
              <p:cNvPr id="261" name="Straight Connector 260">
                <a:extLst>
                  <a:ext uri="{FF2B5EF4-FFF2-40B4-BE49-F238E27FC236}">
                    <a16:creationId xmlns:a16="http://schemas.microsoft.com/office/drawing/2014/main" id="{3546BAD3-F85F-4784-9EEA-08C00F71908B}"/>
                  </a:ext>
                </a:extLst>
              </p:cNvPr>
              <p:cNvCxnSpPr>
                <a:cxnSpLocks/>
              </p:cNvCxnSpPr>
              <p:nvPr/>
            </p:nvCxnSpPr>
            <p:spPr>
              <a:xfrm>
                <a:off x="4823469" y="2113788"/>
                <a:ext cx="206862" cy="0"/>
              </a:xfrm>
              <a:prstGeom prst="line">
                <a:avLst/>
              </a:prstGeom>
              <a:solidFill>
                <a:srgbClr val="4472C4">
                  <a:alpha val="66000"/>
                </a:srgbClr>
              </a:solidFill>
              <a:ln w="12700" cap="flat" cmpd="sng" algn="ctr">
                <a:solidFill>
                  <a:srgbClr val="7F7F7F"/>
                </a:solidFill>
                <a:prstDash val="solid"/>
                <a:miter lim="800000"/>
              </a:ln>
              <a:effectLst/>
            </p:spPr>
          </p:cxnSp>
          <p:sp>
            <p:nvSpPr>
              <p:cNvPr id="262" name="Rectangle 261">
                <a:extLst>
                  <a:ext uri="{FF2B5EF4-FFF2-40B4-BE49-F238E27FC236}">
                    <a16:creationId xmlns:a16="http://schemas.microsoft.com/office/drawing/2014/main" id="{5DD6ED14-8ED8-472A-9C25-9F11E0BB8E11}"/>
                  </a:ext>
                </a:extLst>
              </p:cNvPr>
              <p:cNvSpPr>
                <a:spLocks noChangeAspect="1"/>
              </p:cNvSpPr>
              <p:nvPr/>
            </p:nvSpPr>
            <p:spPr>
              <a:xfrm>
                <a:off x="4892964" y="2077127"/>
                <a:ext cx="73152" cy="73152"/>
              </a:xfrm>
              <a:prstGeom prst="rect">
                <a:avLst/>
              </a:prstGeom>
              <a:solidFill>
                <a:srgbClr val="1F497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Verdana"/>
                  <a:ea typeface="+mn-ea"/>
                  <a:cs typeface="+mn-cs"/>
                </a:endParaRPr>
              </a:p>
            </p:txBody>
          </p:sp>
        </p:grpSp>
        <p:grpSp>
          <p:nvGrpSpPr>
            <p:cNvPr id="321" name="Group 320">
              <a:extLst>
                <a:ext uri="{FF2B5EF4-FFF2-40B4-BE49-F238E27FC236}">
                  <a16:creationId xmlns:a16="http://schemas.microsoft.com/office/drawing/2014/main" id="{91E54F51-93C5-4C99-94AD-8D1DEBAF3A0F}"/>
                </a:ext>
              </a:extLst>
            </p:cNvPr>
            <p:cNvGrpSpPr/>
            <p:nvPr/>
          </p:nvGrpSpPr>
          <p:grpSpPr>
            <a:xfrm>
              <a:off x="7753995" y="1797252"/>
              <a:ext cx="204965" cy="46800"/>
              <a:chOff x="6816477" y="3165759"/>
              <a:chExt cx="212449" cy="46800"/>
            </a:xfrm>
          </p:grpSpPr>
          <p:cxnSp>
            <p:nvCxnSpPr>
              <p:cNvPr id="322" name="Straight Connector 321">
                <a:extLst>
                  <a:ext uri="{FF2B5EF4-FFF2-40B4-BE49-F238E27FC236}">
                    <a16:creationId xmlns:a16="http://schemas.microsoft.com/office/drawing/2014/main" id="{C31042BF-06F2-49BE-8EF1-BFF28FCC25FA}"/>
                  </a:ext>
                </a:extLst>
              </p:cNvPr>
              <p:cNvCxnSpPr>
                <a:cxnSpLocks/>
              </p:cNvCxnSpPr>
              <p:nvPr/>
            </p:nvCxnSpPr>
            <p:spPr>
              <a:xfrm>
                <a:off x="6816477" y="3165759"/>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C8A1DC07-5E57-4552-BEE4-8CD2BC882290}"/>
                  </a:ext>
                </a:extLst>
              </p:cNvPr>
              <p:cNvCxnSpPr>
                <a:cxnSpLocks/>
              </p:cNvCxnSpPr>
              <p:nvPr/>
            </p:nvCxnSpPr>
            <p:spPr>
              <a:xfrm>
                <a:off x="7028926" y="3165759"/>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324" name="Straight Connector 323">
            <a:extLst>
              <a:ext uri="{FF2B5EF4-FFF2-40B4-BE49-F238E27FC236}">
                <a16:creationId xmlns:a16="http://schemas.microsoft.com/office/drawing/2014/main" id="{2734FCEC-B900-45AF-89F3-5422522EA0FF}"/>
              </a:ext>
            </a:extLst>
          </p:cNvPr>
          <p:cNvCxnSpPr/>
          <p:nvPr/>
        </p:nvCxnSpPr>
        <p:spPr>
          <a:xfrm>
            <a:off x="8182490" y="3525219"/>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33932674-3E70-4CD2-A840-431E68BF573C}"/>
              </a:ext>
            </a:extLst>
          </p:cNvPr>
          <p:cNvCxnSpPr>
            <a:cxnSpLocks/>
          </p:cNvCxnSpPr>
          <p:nvPr/>
        </p:nvCxnSpPr>
        <p:spPr>
          <a:xfrm>
            <a:off x="8063027" y="3523201"/>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0D272BA3-9C91-4721-BA36-537B33DA96FE}"/>
              </a:ext>
            </a:extLst>
          </p:cNvPr>
          <p:cNvCxnSpPr/>
          <p:nvPr/>
        </p:nvCxnSpPr>
        <p:spPr>
          <a:xfrm>
            <a:off x="8197174" y="4200504"/>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B833168A-40A8-460C-B460-78D34328ED0A}"/>
              </a:ext>
            </a:extLst>
          </p:cNvPr>
          <p:cNvCxnSpPr>
            <a:cxnSpLocks/>
          </p:cNvCxnSpPr>
          <p:nvPr/>
        </p:nvCxnSpPr>
        <p:spPr>
          <a:xfrm>
            <a:off x="8765451" y="4411959"/>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6FF8681E-3A02-473D-8B2B-CAC8DA69943A}"/>
              </a:ext>
            </a:extLst>
          </p:cNvPr>
          <p:cNvCxnSpPr/>
          <p:nvPr/>
        </p:nvCxnSpPr>
        <p:spPr>
          <a:xfrm>
            <a:off x="8629934" y="4410919"/>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C5FCCBE2-34EC-78F2-2809-50ADA405A0C1}"/>
              </a:ext>
            </a:extLst>
          </p:cNvPr>
          <p:cNvSpPr>
            <a:spLocks noChangeAspect="1"/>
          </p:cNvSpPr>
          <p:nvPr/>
        </p:nvSpPr>
        <p:spPr>
          <a:xfrm>
            <a:off x="8086187" y="3510025"/>
            <a:ext cx="73152" cy="73152"/>
          </a:xfrm>
          <a:prstGeom prst="rect">
            <a:avLst/>
          </a:prstGeom>
          <a:solidFill>
            <a:srgbClr val="1F497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142" name="Group 141">
            <a:extLst>
              <a:ext uri="{FF2B5EF4-FFF2-40B4-BE49-F238E27FC236}">
                <a16:creationId xmlns:a16="http://schemas.microsoft.com/office/drawing/2014/main" id="{B146422B-A412-790D-1573-9CCE8EEC5562}"/>
              </a:ext>
            </a:extLst>
          </p:cNvPr>
          <p:cNvGrpSpPr/>
          <p:nvPr/>
        </p:nvGrpSpPr>
        <p:grpSpPr>
          <a:xfrm>
            <a:off x="8193154" y="3717675"/>
            <a:ext cx="162100" cy="73152"/>
            <a:chOff x="7768315" y="1786674"/>
            <a:chExt cx="162100" cy="73152"/>
          </a:xfrm>
        </p:grpSpPr>
        <p:grpSp>
          <p:nvGrpSpPr>
            <p:cNvPr id="143" name="Group 142">
              <a:extLst>
                <a:ext uri="{FF2B5EF4-FFF2-40B4-BE49-F238E27FC236}">
                  <a16:creationId xmlns:a16="http://schemas.microsoft.com/office/drawing/2014/main" id="{A0910695-55A7-29F3-BE88-44999DD53C93}"/>
                </a:ext>
              </a:extLst>
            </p:cNvPr>
            <p:cNvGrpSpPr/>
            <p:nvPr/>
          </p:nvGrpSpPr>
          <p:grpSpPr>
            <a:xfrm>
              <a:off x="7772001" y="1786674"/>
              <a:ext cx="158414" cy="73152"/>
              <a:chOff x="4843374" y="2077127"/>
              <a:chExt cx="158414" cy="73152"/>
            </a:xfrm>
          </p:grpSpPr>
          <p:cxnSp>
            <p:nvCxnSpPr>
              <p:cNvPr id="147" name="Straight Connector 146">
                <a:extLst>
                  <a:ext uri="{FF2B5EF4-FFF2-40B4-BE49-F238E27FC236}">
                    <a16:creationId xmlns:a16="http://schemas.microsoft.com/office/drawing/2014/main" id="{F2D3784F-0525-DD93-3EF5-0AEFCCF0BDAD}"/>
                  </a:ext>
                </a:extLst>
              </p:cNvPr>
              <p:cNvCxnSpPr>
                <a:cxnSpLocks/>
              </p:cNvCxnSpPr>
              <p:nvPr/>
            </p:nvCxnSpPr>
            <p:spPr>
              <a:xfrm>
                <a:off x="4843374" y="2113788"/>
                <a:ext cx="158414" cy="0"/>
              </a:xfrm>
              <a:prstGeom prst="line">
                <a:avLst/>
              </a:prstGeom>
              <a:solidFill>
                <a:srgbClr val="4472C4">
                  <a:alpha val="66000"/>
                </a:srgbClr>
              </a:solidFill>
              <a:ln w="12700" cap="flat" cmpd="sng" algn="ctr">
                <a:solidFill>
                  <a:srgbClr val="7F7F7F"/>
                </a:solidFill>
                <a:prstDash val="solid"/>
                <a:miter lim="800000"/>
              </a:ln>
              <a:effectLst/>
            </p:spPr>
          </p:cxnSp>
          <p:sp>
            <p:nvSpPr>
              <p:cNvPr id="148" name="Rectangle 147">
                <a:extLst>
                  <a:ext uri="{FF2B5EF4-FFF2-40B4-BE49-F238E27FC236}">
                    <a16:creationId xmlns:a16="http://schemas.microsoft.com/office/drawing/2014/main" id="{5854BEF1-BE6C-425B-8D1C-F267C9C0D1DE}"/>
                  </a:ext>
                </a:extLst>
              </p:cNvPr>
              <p:cNvSpPr>
                <a:spLocks noChangeAspect="1"/>
              </p:cNvSpPr>
              <p:nvPr/>
            </p:nvSpPr>
            <p:spPr>
              <a:xfrm>
                <a:off x="4892964" y="2077127"/>
                <a:ext cx="73152" cy="73152"/>
              </a:xfrm>
              <a:prstGeom prst="rect">
                <a:avLst/>
              </a:prstGeom>
              <a:solidFill>
                <a:srgbClr val="1F497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Verdana"/>
                  <a:ea typeface="+mn-ea"/>
                  <a:cs typeface="+mn-cs"/>
                </a:endParaRPr>
              </a:p>
            </p:txBody>
          </p:sp>
        </p:grpSp>
        <p:grpSp>
          <p:nvGrpSpPr>
            <p:cNvPr id="144" name="Group 143">
              <a:extLst>
                <a:ext uri="{FF2B5EF4-FFF2-40B4-BE49-F238E27FC236}">
                  <a16:creationId xmlns:a16="http://schemas.microsoft.com/office/drawing/2014/main" id="{50FA1676-A7BB-AB83-FB62-08C0D1B3CFD1}"/>
                </a:ext>
              </a:extLst>
            </p:cNvPr>
            <p:cNvGrpSpPr/>
            <p:nvPr/>
          </p:nvGrpSpPr>
          <p:grpSpPr>
            <a:xfrm>
              <a:off x="7768315" y="1797252"/>
              <a:ext cx="162100" cy="49181"/>
              <a:chOff x="6831286" y="3165759"/>
              <a:chExt cx="168018" cy="49181"/>
            </a:xfrm>
          </p:grpSpPr>
          <p:cxnSp>
            <p:nvCxnSpPr>
              <p:cNvPr id="145" name="Straight Connector 144">
                <a:extLst>
                  <a:ext uri="{FF2B5EF4-FFF2-40B4-BE49-F238E27FC236}">
                    <a16:creationId xmlns:a16="http://schemas.microsoft.com/office/drawing/2014/main" id="{2E77EA0D-FBDA-DBB5-BE09-389E5F320C39}"/>
                  </a:ext>
                </a:extLst>
              </p:cNvPr>
              <p:cNvCxnSpPr>
                <a:cxnSpLocks/>
              </p:cNvCxnSpPr>
              <p:nvPr/>
            </p:nvCxnSpPr>
            <p:spPr>
              <a:xfrm>
                <a:off x="6831286" y="3168140"/>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A836C7F-0B7B-D117-7C41-DAE1E3020D39}"/>
                  </a:ext>
                </a:extLst>
              </p:cNvPr>
              <p:cNvCxnSpPr>
                <a:cxnSpLocks/>
              </p:cNvCxnSpPr>
              <p:nvPr/>
            </p:nvCxnSpPr>
            <p:spPr>
              <a:xfrm>
                <a:off x="6999304" y="3165759"/>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64" name="Straight Connector 163">
            <a:extLst>
              <a:ext uri="{FF2B5EF4-FFF2-40B4-BE49-F238E27FC236}">
                <a16:creationId xmlns:a16="http://schemas.microsoft.com/office/drawing/2014/main" id="{96C8331D-0FC2-C12F-9572-08F113476AE7}"/>
              </a:ext>
            </a:extLst>
          </p:cNvPr>
          <p:cNvCxnSpPr/>
          <p:nvPr/>
        </p:nvCxnSpPr>
        <p:spPr>
          <a:xfrm>
            <a:off x="8448995" y="4200504"/>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848E1CB8-468B-B612-F142-D124D590D332}"/>
              </a:ext>
            </a:extLst>
          </p:cNvPr>
          <p:cNvGrpSpPr/>
          <p:nvPr/>
        </p:nvGrpSpPr>
        <p:grpSpPr>
          <a:xfrm>
            <a:off x="8848690" y="4614927"/>
            <a:ext cx="228173" cy="73152"/>
            <a:chOff x="5918946" y="3133926"/>
            <a:chExt cx="228173" cy="73152"/>
          </a:xfrm>
        </p:grpSpPr>
        <p:cxnSp>
          <p:nvCxnSpPr>
            <p:cNvPr id="169" name="Straight Connector 168">
              <a:extLst>
                <a:ext uri="{FF2B5EF4-FFF2-40B4-BE49-F238E27FC236}">
                  <a16:creationId xmlns:a16="http://schemas.microsoft.com/office/drawing/2014/main" id="{FF525CFA-92C8-EED7-4FB0-8598E6C11188}"/>
                </a:ext>
              </a:extLst>
            </p:cNvPr>
            <p:cNvCxnSpPr>
              <a:cxnSpLocks/>
            </p:cNvCxnSpPr>
            <p:nvPr/>
          </p:nvCxnSpPr>
          <p:spPr>
            <a:xfrm flipV="1">
              <a:off x="5918946" y="3170502"/>
              <a:ext cx="228173" cy="2699"/>
            </a:xfrm>
            <a:prstGeom prst="line">
              <a:avLst/>
            </a:prstGeom>
            <a:solidFill>
              <a:srgbClr val="4472C4">
                <a:alpha val="66000"/>
              </a:srgbClr>
            </a:solidFill>
            <a:ln w="12700" cap="flat" cmpd="sng" algn="ctr">
              <a:solidFill>
                <a:srgbClr val="7F7F7F"/>
              </a:solidFill>
              <a:prstDash val="solid"/>
              <a:miter lim="800000"/>
            </a:ln>
            <a:effectLst/>
          </p:spPr>
        </p:cxnSp>
        <p:sp>
          <p:nvSpPr>
            <p:cNvPr id="170" name="Rectangle 169">
              <a:extLst>
                <a:ext uri="{FF2B5EF4-FFF2-40B4-BE49-F238E27FC236}">
                  <a16:creationId xmlns:a16="http://schemas.microsoft.com/office/drawing/2014/main" id="{36E1830C-8DC5-52FA-438C-ADD013CE81D8}"/>
                </a:ext>
              </a:extLst>
            </p:cNvPr>
            <p:cNvSpPr>
              <a:spLocks noChangeAspect="1"/>
            </p:cNvSpPr>
            <p:nvPr/>
          </p:nvSpPr>
          <p:spPr>
            <a:xfrm>
              <a:off x="5980595" y="3133926"/>
              <a:ext cx="73152" cy="73152"/>
            </a:xfrm>
            <a:prstGeom prst="rect">
              <a:avLst/>
            </a:prstGeom>
            <a:solidFill>
              <a:schemeClr val="tx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Verdana"/>
                <a:ea typeface="+mn-ea"/>
                <a:cs typeface="+mn-cs"/>
              </a:endParaRPr>
            </a:p>
          </p:txBody>
        </p:sp>
      </p:grpSp>
      <p:cxnSp>
        <p:nvCxnSpPr>
          <p:cNvPr id="171" name="Straight Connector 170">
            <a:extLst>
              <a:ext uri="{FF2B5EF4-FFF2-40B4-BE49-F238E27FC236}">
                <a16:creationId xmlns:a16="http://schemas.microsoft.com/office/drawing/2014/main" id="{68C2D646-8715-BE87-2034-418292AB696B}"/>
              </a:ext>
            </a:extLst>
          </p:cNvPr>
          <p:cNvCxnSpPr>
            <a:cxnSpLocks/>
          </p:cNvCxnSpPr>
          <p:nvPr/>
        </p:nvCxnSpPr>
        <p:spPr>
          <a:xfrm>
            <a:off x="8848690" y="4628275"/>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46CEB988-E7D1-8C4E-70CB-9FB015B7DD9D}"/>
              </a:ext>
            </a:extLst>
          </p:cNvPr>
          <p:cNvCxnSpPr>
            <a:cxnSpLocks/>
          </p:cNvCxnSpPr>
          <p:nvPr/>
        </p:nvCxnSpPr>
        <p:spPr>
          <a:xfrm>
            <a:off x="9082951" y="4624684"/>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78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E0925C-84D0-478A-9598-42694AB6A214}"/>
              </a:ext>
            </a:extLst>
          </p:cNvPr>
          <p:cNvSpPr>
            <a:spLocks noGrp="1"/>
          </p:cNvSpPr>
          <p:nvPr>
            <p:ph type="title"/>
          </p:nvPr>
        </p:nvSpPr>
        <p:spPr>
          <a:xfrm>
            <a:off x="838200" y="-2"/>
            <a:ext cx="10515600" cy="1737285"/>
          </a:xfrm>
        </p:spPr>
        <p:txBody>
          <a:bodyPr>
            <a:normAutofit/>
          </a:bodyPr>
          <a:lstStyle/>
          <a:p>
            <a:r>
              <a:rPr lang="en-US" dirty="0"/>
              <a:t>ARISTOPHANES: Efficacy and safety outcomes of NOACs vs NOACs in patients with AF </a:t>
            </a:r>
            <a:br>
              <a:rPr lang="en-US" dirty="0"/>
            </a:br>
            <a:r>
              <a:rPr lang="en-US" dirty="0"/>
              <a:t>and prior bleeding*</a:t>
            </a:r>
            <a:endParaRPr lang="en-GB" dirty="0"/>
          </a:p>
        </p:txBody>
      </p:sp>
      <p:sp>
        <p:nvSpPr>
          <p:cNvPr id="29" name="Footer Placeholder 28">
            <a:extLst>
              <a:ext uri="{FF2B5EF4-FFF2-40B4-BE49-F238E27FC236}">
                <a16:creationId xmlns:a16="http://schemas.microsoft.com/office/drawing/2014/main" id="{4EFF2BE1-772A-54B6-4C1B-B80432CE9B0A}"/>
              </a:ext>
            </a:extLst>
          </p:cNvPr>
          <p:cNvSpPr>
            <a:spLocks noGrp="1"/>
          </p:cNvSpPr>
          <p:nvPr>
            <p:ph type="ftr" sz="quarter" idx="3"/>
          </p:nvPr>
        </p:nvSpPr>
        <p:spPr>
          <a:xfrm>
            <a:off x="838200" y="6356350"/>
            <a:ext cx="10515600" cy="365125"/>
          </a:xfrm>
        </p:spPr>
        <p:txBody>
          <a:bodyPr/>
          <a:lstStyle/>
          <a:p>
            <a:r>
              <a:rPr lang="en-US" noProof="0" dirty="0"/>
              <a:t>Adapted from Lip GYH, et al. 2022.</a:t>
            </a:r>
            <a:endParaRPr lang="en-US" dirty="0"/>
          </a:p>
          <a:p>
            <a:r>
              <a:rPr lang="en-US" dirty="0"/>
              <a:t>No direct DOAC comparisons are possible as there are no head-to-head studies on DOACs. Real-world data collection only permits hypotheses to be generated and does not allow any statements to be made on causality.</a:t>
            </a:r>
          </a:p>
        </p:txBody>
      </p:sp>
      <p:sp>
        <p:nvSpPr>
          <p:cNvPr id="112" name="Content Placeholder 3">
            <a:extLst>
              <a:ext uri="{FF2B5EF4-FFF2-40B4-BE49-F238E27FC236}">
                <a16:creationId xmlns:a16="http://schemas.microsoft.com/office/drawing/2014/main" id="{0FE1DB08-40AB-4149-A193-A5BE6D535A23}"/>
              </a:ext>
            </a:extLst>
          </p:cNvPr>
          <p:cNvSpPr txBox="1">
            <a:spLocks/>
          </p:cNvSpPr>
          <p:nvPr/>
        </p:nvSpPr>
        <p:spPr>
          <a:xfrm>
            <a:off x="2785202" y="4311499"/>
            <a:ext cx="4186640" cy="171976"/>
          </a:xfrm>
          <a:prstGeom prst="rect">
            <a:avLst/>
          </a:prstGeom>
        </p:spPr>
        <p:txBody>
          <a:bodyPr vert="horz" lIns="0" tIns="0" rIns="0" bIns="0" rtlCol="0">
            <a:noAutofit/>
          </a:bodyPr>
          <a:lstStyle>
            <a:defPPr>
              <a:defRPr lang="en-US"/>
            </a:defPPr>
            <a:lvl1pPr indent="0">
              <a:lnSpc>
                <a:spcPct val="90000"/>
              </a:lnSpc>
              <a:spcBef>
                <a:spcPts val="1000"/>
              </a:spcBef>
              <a:buFontTx/>
              <a:buNone/>
              <a:defRPr b="1">
                <a:solidFill>
                  <a:schemeClr val="accent4"/>
                </a:solidFill>
              </a:defRPr>
            </a:lvl1pPr>
            <a:lvl2pPr marL="222250" lvl="1" indent="-222250">
              <a:lnSpc>
                <a:spcPct val="90000"/>
              </a:lnSpc>
              <a:spcBef>
                <a:spcPts val="1000"/>
              </a:spcBef>
              <a:buClr>
                <a:schemeClr val="accent4"/>
              </a:buClr>
              <a:buFont typeface="Arial" panose="020B0604020202020204" pitchFamily="34" charset="0"/>
              <a:buChar char="•"/>
              <a:tabLst/>
              <a:defRPr sz="1400">
                <a:solidFill>
                  <a:schemeClr val="tx2"/>
                </a:solidFill>
              </a:defRPr>
            </a:lvl2pPr>
            <a:lvl3pPr marL="1143000" indent="-228600">
              <a:lnSpc>
                <a:spcPct val="90000"/>
              </a:lnSpc>
              <a:spcBef>
                <a:spcPts val="500"/>
              </a:spcBef>
              <a:buFont typeface="Arial" panose="020B0604020202020204" pitchFamily="34" charset="0"/>
              <a:buChar char="•"/>
              <a:defRPr sz="1600">
                <a:solidFill>
                  <a:schemeClr val="tx2"/>
                </a:solidFill>
              </a:defRPr>
            </a:lvl3pPr>
            <a:lvl4pPr marL="1600200" indent="-228600">
              <a:lnSpc>
                <a:spcPct val="90000"/>
              </a:lnSpc>
              <a:spcBef>
                <a:spcPts val="500"/>
              </a:spcBef>
              <a:buFont typeface="Arial" panose="020B0604020202020204" pitchFamily="34" charset="0"/>
              <a:buChar char="•"/>
              <a:defRPr sz="1400">
                <a:solidFill>
                  <a:schemeClr val="tx2"/>
                </a:solidFill>
              </a:defRPr>
            </a:lvl4pPr>
            <a:lvl5pPr marL="2057400" indent="-228600">
              <a:lnSpc>
                <a:spcPct val="90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914400" rtl="0" eaLnBrk="1" fontAlgn="auto" latinLnBrk="0" hangingPunct="1">
              <a:lnSpc>
                <a:spcPct val="110000"/>
              </a:lnSpc>
              <a:spcBef>
                <a:spcPts val="1000"/>
              </a:spcBef>
              <a:spcAft>
                <a:spcPts val="0"/>
              </a:spcAft>
              <a:buClr>
                <a:srgbClr val="F26937"/>
              </a:buClr>
              <a:buSzTx/>
              <a:buFont typeface="Arial" panose="020B0604020202020204" pitchFamily="34" charset="0"/>
              <a:buNone/>
              <a:tabLst/>
              <a:defRPr/>
            </a:pPr>
            <a:r>
              <a:rPr kumimoji="0" lang="en-US" sz="1000" b="0" i="0" u="none" strike="noStrike" kern="1200" cap="none" spc="20" normalizeH="0" baseline="0" noProof="0">
                <a:ln>
                  <a:noFill/>
                </a:ln>
                <a:solidFill>
                  <a:prstClr val="white"/>
                </a:solidFill>
                <a:effectLst/>
                <a:uLnTx/>
                <a:uFillTx/>
                <a:latin typeface="Verdana"/>
                <a:ea typeface="+mn-ea"/>
                <a:cs typeface="+mn-cs"/>
              </a:rPr>
              <a:t>No. of events (Incidence per 100 person–years)</a:t>
            </a:r>
          </a:p>
        </p:txBody>
      </p:sp>
      <p:grpSp>
        <p:nvGrpSpPr>
          <p:cNvPr id="290" name="Group 289">
            <a:extLst>
              <a:ext uri="{FF2B5EF4-FFF2-40B4-BE49-F238E27FC236}">
                <a16:creationId xmlns:a16="http://schemas.microsoft.com/office/drawing/2014/main" id="{ABB2142F-F557-4C07-905A-A5C19F42EC63}"/>
              </a:ext>
            </a:extLst>
          </p:cNvPr>
          <p:cNvGrpSpPr/>
          <p:nvPr/>
        </p:nvGrpSpPr>
        <p:grpSpPr>
          <a:xfrm>
            <a:off x="7205713" y="5883542"/>
            <a:ext cx="1406769" cy="107834"/>
            <a:chOff x="4056242" y="3394750"/>
            <a:chExt cx="1406769" cy="107834"/>
          </a:xfrm>
        </p:grpSpPr>
        <p:sp>
          <p:nvSpPr>
            <p:cNvPr id="291" name="TextBox 290">
              <a:extLst>
                <a:ext uri="{FF2B5EF4-FFF2-40B4-BE49-F238E27FC236}">
                  <a16:creationId xmlns:a16="http://schemas.microsoft.com/office/drawing/2014/main" id="{6F87346C-9B79-4112-B409-3A272D4AE954}"/>
                </a:ext>
              </a:extLst>
            </p:cNvPr>
            <p:cNvSpPr txBox="1"/>
            <p:nvPr/>
          </p:nvSpPr>
          <p:spPr>
            <a:xfrm>
              <a:off x="4133065" y="3394750"/>
              <a:ext cx="1329946" cy="9247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Verdana"/>
                  <a:ea typeface="+mn-ea"/>
                  <a:cs typeface="+mn-cs"/>
                </a:rPr>
                <a:t> </a:t>
              </a:r>
              <a:r>
                <a:rPr kumimoji="0" lang="en-GB" sz="800" b="0" i="0" u="none" strike="noStrike" kern="0" cap="none" spc="0" normalizeH="0" baseline="0" noProof="0" dirty="0">
                  <a:ln>
                    <a:noFill/>
                  </a:ln>
                  <a:solidFill>
                    <a:srgbClr val="000000">
                      <a:lumMod val="65000"/>
                      <a:lumOff val="35000"/>
                    </a:srgbClr>
                  </a:solidFill>
                  <a:effectLst/>
                  <a:uLnTx/>
                  <a:uFillTx/>
                  <a:latin typeface="Arial" panose="020B0604020202020204"/>
                  <a:ea typeface="+mn-ea"/>
                  <a:cs typeface="+mn-cs"/>
                </a:rPr>
                <a:t>Favours </a:t>
              </a:r>
              <a:r>
                <a:rPr kumimoji="0" lang="en-GB" sz="800" b="1" i="0" u="none" strike="noStrike" kern="0" cap="none" spc="0" normalizeH="0" baseline="0" noProof="0" dirty="0">
                  <a:ln>
                    <a:noFill/>
                  </a:ln>
                  <a:solidFill>
                    <a:srgbClr val="88C7C7"/>
                  </a:solidFill>
                  <a:effectLst/>
                  <a:uLnTx/>
                  <a:uFillTx/>
                  <a:latin typeface="Arial" panose="020B0604020202020204"/>
                  <a:ea typeface="+mn-ea"/>
                  <a:cs typeface="+mn-cs"/>
                </a:rPr>
                <a:t>comparator</a:t>
              </a:r>
            </a:p>
          </p:txBody>
        </p:sp>
        <p:sp>
          <p:nvSpPr>
            <p:cNvPr id="292" name="Triangle 91">
              <a:extLst>
                <a:ext uri="{FF2B5EF4-FFF2-40B4-BE49-F238E27FC236}">
                  <a16:creationId xmlns:a16="http://schemas.microsoft.com/office/drawing/2014/main" id="{97729458-DD28-418D-A33A-E981FC45FE7A}"/>
                </a:ext>
              </a:extLst>
            </p:cNvPr>
            <p:cNvSpPr>
              <a:spLocks noChangeAspect="1"/>
            </p:cNvSpPr>
            <p:nvPr/>
          </p:nvSpPr>
          <p:spPr>
            <a:xfrm rot="16200000">
              <a:off x="4051546" y="3439188"/>
              <a:ext cx="68092" cy="58700"/>
            </a:xfrm>
            <a:prstGeom prst="triangle">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prstClr val="black"/>
                </a:solidFill>
                <a:effectLst/>
                <a:uLnTx/>
                <a:uFillTx/>
                <a:latin typeface="Verdana"/>
                <a:ea typeface="+mn-ea"/>
                <a:cs typeface="+mn-cs"/>
              </a:endParaRPr>
            </a:p>
          </p:txBody>
        </p:sp>
      </p:grpSp>
      <p:grpSp>
        <p:nvGrpSpPr>
          <p:cNvPr id="293" name="Group 292">
            <a:extLst>
              <a:ext uri="{FF2B5EF4-FFF2-40B4-BE49-F238E27FC236}">
                <a16:creationId xmlns:a16="http://schemas.microsoft.com/office/drawing/2014/main" id="{3B36C370-1D04-42F2-92F0-F4BD5AF7889D}"/>
              </a:ext>
            </a:extLst>
          </p:cNvPr>
          <p:cNvGrpSpPr/>
          <p:nvPr/>
        </p:nvGrpSpPr>
        <p:grpSpPr>
          <a:xfrm>
            <a:off x="8689601" y="5883542"/>
            <a:ext cx="1252204" cy="158578"/>
            <a:chOff x="5518782" y="3394750"/>
            <a:chExt cx="1252204" cy="158578"/>
          </a:xfrm>
        </p:grpSpPr>
        <p:sp>
          <p:nvSpPr>
            <p:cNvPr id="294" name="TextBox 293">
              <a:extLst>
                <a:ext uri="{FF2B5EF4-FFF2-40B4-BE49-F238E27FC236}">
                  <a16:creationId xmlns:a16="http://schemas.microsoft.com/office/drawing/2014/main" id="{A222906B-11D4-4CAB-8658-F65583145C04}"/>
                </a:ext>
              </a:extLst>
            </p:cNvPr>
            <p:cNvSpPr txBox="1"/>
            <p:nvPr/>
          </p:nvSpPr>
          <p:spPr>
            <a:xfrm>
              <a:off x="5518782" y="3394750"/>
              <a:ext cx="1146918" cy="158578"/>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panose="020B0604020202020204"/>
                  <a:ea typeface="+mn-ea"/>
                  <a:cs typeface="+mn-cs"/>
                </a:rPr>
                <a:t>Favours </a:t>
              </a:r>
              <a:r>
                <a:rPr kumimoji="0" lang="en-GB" sz="800" b="1" i="0" u="none" strike="noStrike" kern="1200" cap="none" spc="-3" normalizeH="0" baseline="0" noProof="0" dirty="0">
                  <a:ln>
                    <a:noFill/>
                  </a:ln>
                  <a:solidFill>
                    <a:srgbClr val="7E7E7E"/>
                  </a:solidFill>
                  <a:effectLst/>
                  <a:uLnTx/>
                  <a:uFillTx/>
                  <a:latin typeface="Arial" panose="020B0604020202020204"/>
                  <a:ea typeface="+mn-ea"/>
                  <a:cs typeface="Calibri Light"/>
                </a:rPr>
                <a:t>reference</a:t>
              </a:r>
            </a:p>
          </p:txBody>
        </p:sp>
        <p:sp>
          <p:nvSpPr>
            <p:cNvPr id="295" name="Triangle 91">
              <a:extLst>
                <a:ext uri="{FF2B5EF4-FFF2-40B4-BE49-F238E27FC236}">
                  <a16:creationId xmlns:a16="http://schemas.microsoft.com/office/drawing/2014/main" id="{70A1B955-BC69-4370-A4C9-8DC286524B0E}"/>
                </a:ext>
              </a:extLst>
            </p:cNvPr>
            <p:cNvSpPr>
              <a:spLocks noChangeAspect="1"/>
            </p:cNvSpPr>
            <p:nvPr/>
          </p:nvSpPr>
          <p:spPr>
            <a:xfrm rot="5400000" flipH="1">
              <a:off x="6707590" y="3440018"/>
              <a:ext cx="68092" cy="58700"/>
            </a:xfrm>
            <a:prstGeom prst="triangle">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prstClr val="black"/>
                </a:solidFill>
                <a:effectLst/>
                <a:uLnTx/>
                <a:uFillTx/>
                <a:latin typeface="Verdana"/>
                <a:ea typeface="+mn-ea"/>
                <a:cs typeface="+mn-cs"/>
              </a:endParaRPr>
            </a:p>
          </p:txBody>
        </p:sp>
      </p:grpSp>
      <p:grpSp>
        <p:nvGrpSpPr>
          <p:cNvPr id="296" name="Group 295">
            <a:extLst>
              <a:ext uri="{FF2B5EF4-FFF2-40B4-BE49-F238E27FC236}">
                <a16:creationId xmlns:a16="http://schemas.microsoft.com/office/drawing/2014/main" id="{9F8B6AB8-235F-4E0E-A8AF-47368B9AC28F}"/>
              </a:ext>
            </a:extLst>
          </p:cNvPr>
          <p:cNvGrpSpPr/>
          <p:nvPr/>
        </p:nvGrpSpPr>
        <p:grpSpPr>
          <a:xfrm>
            <a:off x="8019264" y="4676450"/>
            <a:ext cx="291600" cy="73152"/>
            <a:chOff x="5090637" y="4003607"/>
            <a:chExt cx="291600" cy="73152"/>
          </a:xfrm>
        </p:grpSpPr>
        <p:cxnSp>
          <p:nvCxnSpPr>
            <p:cNvPr id="297" name="Straight Connector 296">
              <a:extLst>
                <a:ext uri="{FF2B5EF4-FFF2-40B4-BE49-F238E27FC236}">
                  <a16:creationId xmlns:a16="http://schemas.microsoft.com/office/drawing/2014/main" id="{8341132B-F6F3-49E3-A905-10DF3A144834}"/>
                </a:ext>
              </a:extLst>
            </p:cNvPr>
            <p:cNvCxnSpPr>
              <a:cxnSpLocks/>
            </p:cNvCxnSpPr>
            <p:nvPr/>
          </p:nvCxnSpPr>
          <p:spPr>
            <a:xfrm>
              <a:off x="5090637" y="4034207"/>
              <a:ext cx="291600" cy="0"/>
            </a:xfrm>
            <a:prstGeom prst="line">
              <a:avLst/>
            </a:prstGeom>
            <a:solidFill>
              <a:srgbClr val="4472C4">
                <a:alpha val="66000"/>
              </a:srgbClr>
            </a:solidFill>
            <a:ln w="12700" cap="flat" cmpd="sng" algn="ctr">
              <a:solidFill>
                <a:srgbClr val="7F7F7F"/>
              </a:solidFill>
              <a:prstDash val="solid"/>
              <a:miter lim="800000"/>
            </a:ln>
            <a:effectLst/>
          </p:spPr>
        </p:cxnSp>
        <p:sp>
          <p:nvSpPr>
            <p:cNvPr id="298" name="Rectangle 297">
              <a:extLst>
                <a:ext uri="{FF2B5EF4-FFF2-40B4-BE49-F238E27FC236}">
                  <a16:creationId xmlns:a16="http://schemas.microsoft.com/office/drawing/2014/main" id="{1833C8A5-270A-4AD2-84CD-3B2AAA17FBEF}"/>
                </a:ext>
              </a:extLst>
            </p:cNvPr>
            <p:cNvSpPr>
              <a:spLocks noChangeAspect="1"/>
            </p:cNvSpPr>
            <p:nvPr/>
          </p:nvSpPr>
          <p:spPr>
            <a:xfrm>
              <a:off x="5203744" y="4003607"/>
              <a:ext cx="73152" cy="73152"/>
            </a:xfrm>
            <a:prstGeom prst="rect">
              <a:avLst/>
            </a:prstGeom>
            <a:solidFill>
              <a:srgbClr val="1F497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315C"/>
                </a:solidFill>
                <a:effectLst/>
                <a:uLnTx/>
                <a:uFillTx/>
                <a:latin typeface="Verdana"/>
                <a:ea typeface="+mn-ea"/>
                <a:cs typeface="+mn-cs"/>
              </a:endParaRPr>
            </a:p>
          </p:txBody>
        </p:sp>
      </p:grpSp>
      <p:grpSp>
        <p:nvGrpSpPr>
          <p:cNvPr id="302" name="Group 301">
            <a:extLst>
              <a:ext uri="{FF2B5EF4-FFF2-40B4-BE49-F238E27FC236}">
                <a16:creationId xmlns:a16="http://schemas.microsoft.com/office/drawing/2014/main" id="{B8FAD694-5C9F-4A8B-B920-80D0ED7C91A2}"/>
              </a:ext>
            </a:extLst>
          </p:cNvPr>
          <p:cNvGrpSpPr/>
          <p:nvPr/>
        </p:nvGrpSpPr>
        <p:grpSpPr>
          <a:xfrm>
            <a:off x="7811108" y="4887348"/>
            <a:ext cx="324000" cy="73152"/>
            <a:chOff x="4882481" y="4159420"/>
            <a:chExt cx="324000" cy="73152"/>
          </a:xfrm>
        </p:grpSpPr>
        <p:cxnSp>
          <p:nvCxnSpPr>
            <p:cNvPr id="303" name="Straight Connector 302">
              <a:extLst>
                <a:ext uri="{FF2B5EF4-FFF2-40B4-BE49-F238E27FC236}">
                  <a16:creationId xmlns:a16="http://schemas.microsoft.com/office/drawing/2014/main" id="{11FF3DE1-73A0-48E7-B385-52D55C0BC9E1}"/>
                </a:ext>
              </a:extLst>
            </p:cNvPr>
            <p:cNvCxnSpPr>
              <a:cxnSpLocks/>
            </p:cNvCxnSpPr>
            <p:nvPr/>
          </p:nvCxnSpPr>
          <p:spPr>
            <a:xfrm>
              <a:off x="4882481" y="4190020"/>
              <a:ext cx="324000" cy="0"/>
            </a:xfrm>
            <a:prstGeom prst="line">
              <a:avLst/>
            </a:prstGeom>
            <a:solidFill>
              <a:srgbClr val="4472C4">
                <a:alpha val="66000"/>
              </a:srgbClr>
            </a:solidFill>
            <a:ln w="12700" cap="flat" cmpd="sng" algn="ctr">
              <a:solidFill>
                <a:srgbClr val="7F7F7F"/>
              </a:solidFill>
              <a:prstDash val="solid"/>
              <a:miter lim="800000"/>
            </a:ln>
            <a:effectLst/>
          </p:spPr>
        </p:cxnSp>
        <p:sp>
          <p:nvSpPr>
            <p:cNvPr id="304" name="Rectangle 303">
              <a:extLst>
                <a:ext uri="{FF2B5EF4-FFF2-40B4-BE49-F238E27FC236}">
                  <a16:creationId xmlns:a16="http://schemas.microsoft.com/office/drawing/2014/main" id="{5EFEEDEA-9F37-4183-A9E9-BF9F3F2AFC6E}"/>
                </a:ext>
              </a:extLst>
            </p:cNvPr>
            <p:cNvSpPr>
              <a:spLocks noChangeAspect="1"/>
            </p:cNvSpPr>
            <p:nvPr/>
          </p:nvSpPr>
          <p:spPr>
            <a:xfrm>
              <a:off x="5008405" y="4159420"/>
              <a:ext cx="73152" cy="73152"/>
            </a:xfrm>
            <a:prstGeom prst="rect">
              <a:avLst/>
            </a:prstGeom>
            <a:solidFill>
              <a:srgbClr val="1F497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Verdana"/>
                <a:ea typeface="+mn-ea"/>
                <a:cs typeface="+mn-cs"/>
              </a:endParaRPr>
            </a:p>
          </p:txBody>
        </p:sp>
      </p:grpSp>
      <p:grpSp>
        <p:nvGrpSpPr>
          <p:cNvPr id="305" name="Group 304">
            <a:extLst>
              <a:ext uri="{FF2B5EF4-FFF2-40B4-BE49-F238E27FC236}">
                <a16:creationId xmlns:a16="http://schemas.microsoft.com/office/drawing/2014/main" id="{DEC7B8AF-1BC1-426F-9F5E-338DC3DBAC14}"/>
              </a:ext>
            </a:extLst>
          </p:cNvPr>
          <p:cNvGrpSpPr/>
          <p:nvPr/>
        </p:nvGrpSpPr>
        <p:grpSpPr>
          <a:xfrm>
            <a:off x="7739169" y="5234642"/>
            <a:ext cx="111600" cy="73152"/>
            <a:chOff x="4810542" y="4452294"/>
            <a:chExt cx="111600" cy="73152"/>
          </a:xfrm>
        </p:grpSpPr>
        <p:cxnSp>
          <p:nvCxnSpPr>
            <p:cNvPr id="306" name="Straight Connector 305">
              <a:extLst>
                <a:ext uri="{FF2B5EF4-FFF2-40B4-BE49-F238E27FC236}">
                  <a16:creationId xmlns:a16="http://schemas.microsoft.com/office/drawing/2014/main" id="{0A087D54-9C9E-4429-B01F-B396EAB5595E}"/>
                </a:ext>
              </a:extLst>
            </p:cNvPr>
            <p:cNvCxnSpPr>
              <a:cxnSpLocks/>
            </p:cNvCxnSpPr>
            <p:nvPr/>
          </p:nvCxnSpPr>
          <p:spPr>
            <a:xfrm>
              <a:off x="4810542" y="4482894"/>
              <a:ext cx="111600" cy="0"/>
            </a:xfrm>
            <a:prstGeom prst="line">
              <a:avLst/>
            </a:prstGeom>
            <a:solidFill>
              <a:srgbClr val="4472C4">
                <a:alpha val="66000"/>
              </a:srgbClr>
            </a:solidFill>
            <a:ln w="12700" cap="flat" cmpd="sng" algn="ctr">
              <a:solidFill>
                <a:srgbClr val="7F7F7F"/>
              </a:solidFill>
              <a:prstDash val="solid"/>
              <a:miter lim="800000"/>
            </a:ln>
            <a:effectLst/>
          </p:spPr>
        </p:cxnSp>
        <p:sp>
          <p:nvSpPr>
            <p:cNvPr id="307" name="Rectangle 306">
              <a:extLst>
                <a:ext uri="{FF2B5EF4-FFF2-40B4-BE49-F238E27FC236}">
                  <a16:creationId xmlns:a16="http://schemas.microsoft.com/office/drawing/2014/main" id="{815EE715-11E5-4D89-BD21-3967B0A5651D}"/>
                </a:ext>
              </a:extLst>
            </p:cNvPr>
            <p:cNvSpPr>
              <a:spLocks noChangeAspect="1"/>
            </p:cNvSpPr>
            <p:nvPr/>
          </p:nvSpPr>
          <p:spPr>
            <a:xfrm>
              <a:off x="4828785" y="4452294"/>
              <a:ext cx="73152" cy="73152"/>
            </a:xfrm>
            <a:prstGeom prst="rect">
              <a:avLst/>
            </a:prstGeom>
            <a:solidFill>
              <a:srgbClr val="1F497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Verdana"/>
                <a:ea typeface="+mn-ea"/>
                <a:cs typeface="+mn-cs"/>
              </a:endParaRPr>
            </a:p>
          </p:txBody>
        </p:sp>
      </p:grpSp>
      <p:grpSp>
        <p:nvGrpSpPr>
          <p:cNvPr id="308" name="Group 307">
            <a:extLst>
              <a:ext uri="{FF2B5EF4-FFF2-40B4-BE49-F238E27FC236}">
                <a16:creationId xmlns:a16="http://schemas.microsoft.com/office/drawing/2014/main" id="{CDFD4138-11A5-400D-8576-B194C4F3B4F7}"/>
              </a:ext>
            </a:extLst>
          </p:cNvPr>
          <p:cNvGrpSpPr/>
          <p:nvPr/>
        </p:nvGrpSpPr>
        <p:grpSpPr>
          <a:xfrm>
            <a:off x="7593102" y="5390455"/>
            <a:ext cx="144000" cy="73152"/>
            <a:chOff x="4664475" y="4608107"/>
            <a:chExt cx="144000" cy="73152"/>
          </a:xfrm>
        </p:grpSpPr>
        <p:cxnSp>
          <p:nvCxnSpPr>
            <p:cNvPr id="309" name="Straight Connector 308">
              <a:extLst>
                <a:ext uri="{FF2B5EF4-FFF2-40B4-BE49-F238E27FC236}">
                  <a16:creationId xmlns:a16="http://schemas.microsoft.com/office/drawing/2014/main" id="{2F2F0380-D325-4C2A-8A60-E8968BE53795}"/>
                </a:ext>
              </a:extLst>
            </p:cNvPr>
            <p:cNvCxnSpPr>
              <a:cxnSpLocks/>
            </p:cNvCxnSpPr>
            <p:nvPr/>
          </p:nvCxnSpPr>
          <p:spPr>
            <a:xfrm>
              <a:off x="4664475" y="4638707"/>
              <a:ext cx="144000" cy="0"/>
            </a:xfrm>
            <a:prstGeom prst="line">
              <a:avLst/>
            </a:prstGeom>
            <a:solidFill>
              <a:srgbClr val="4472C4">
                <a:alpha val="66000"/>
              </a:srgbClr>
            </a:solidFill>
            <a:ln w="12700" cap="flat" cmpd="sng" algn="ctr">
              <a:solidFill>
                <a:srgbClr val="7F7F7F"/>
              </a:solidFill>
              <a:prstDash val="solid"/>
              <a:miter lim="800000"/>
            </a:ln>
            <a:effectLst/>
          </p:spPr>
        </p:cxnSp>
        <p:sp>
          <p:nvSpPr>
            <p:cNvPr id="310" name="Rectangle 309">
              <a:extLst>
                <a:ext uri="{FF2B5EF4-FFF2-40B4-BE49-F238E27FC236}">
                  <a16:creationId xmlns:a16="http://schemas.microsoft.com/office/drawing/2014/main" id="{34CD78F8-FECB-43FE-BB93-F7A3675E8522}"/>
                </a:ext>
              </a:extLst>
            </p:cNvPr>
            <p:cNvSpPr>
              <a:spLocks noChangeAspect="1"/>
            </p:cNvSpPr>
            <p:nvPr/>
          </p:nvSpPr>
          <p:spPr>
            <a:xfrm>
              <a:off x="4714607" y="4608107"/>
              <a:ext cx="73152" cy="73152"/>
            </a:xfrm>
            <a:prstGeom prst="rect">
              <a:avLst/>
            </a:prstGeom>
            <a:solidFill>
              <a:srgbClr val="1F497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Verdana"/>
                <a:ea typeface="+mn-ea"/>
                <a:cs typeface="+mn-cs"/>
              </a:endParaRPr>
            </a:p>
          </p:txBody>
        </p:sp>
      </p:grpSp>
      <p:sp>
        <p:nvSpPr>
          <p:cNvPr id="316" name="Content Placeholder 3">
            <a:extLst>
              <a:ext uri="{FF2B5EF4-FFF2-40B4-BE49-F238E27FC236}">
                <a16:creationId xmlns:a16="http://schemas.microsoft.com/office/drawing/2014/main" id="{9D9E4B6D-094A-4ED9-A08D-14A31E23359E}"/>
              </a:ext>
            </a:extLst>
          </p:cNvPr>
          <p:cNvSpPr txBox="1">
            <a:spLocks/>
          </p:cNvSpPr>
          <p:nvPr/>
        </p:nvSpPr>
        <p:spPr>
          <a:xfrm>
            <a:off x="2785202" y="4275499"/>
            <a:ext cx="4186640" cy="171976"/>
          </a:xfrm>
          <a:prstGeom prst="rect">
            <a:avLst/>
          </a:prstGeom>
        </p:spPr>
        <p:txBody>
          <a:bodyPr vert="horz" lIns="0" tIns="0" rIns="0" bIns="0" rtlCol="0">
            <a:noAutofit/>
          </a:bodyPr>
          <a:lstStyle>
            <a:defPPr>
              <a:defRPr lang="en-US"/>
            </a:defPPr>
            <a:lvl1pPr indent="0">
              <a:lnSpc>
                <a:spcPct val="90000"/>
              </a:lnSpc>
              <a:spcBef>
                <a:spcPts val="1000"/>
              </a:spcBef>
              <a:buFontTx/>
              <a:buNone/>
              <a:defRPr b="1">
                <a:solidFill>
                  <a:schemeClr val="accent4"/>
                </a:solidFill>
              </a:defRPr>
            </a:lvl1pPr>
            <a:lvl2pPr marL="222250" lvl="1" indent="-222250">
              <a:lnSpc>
                <a:spcPct val="90000"/>
              </a:lnSpc>
              <a:spcBef>
                <a:spcPts val="1000"/>
              </a:spcBef>
              <a:buClr>
                <a:schemeClr val="accent4"/>
              </a:buClr>
              <a:buFont typeface="Arial" panose="020B0604020202020204" pitchFamily="34" charset="0"/>
              <a:buChar char="•"/>
              <a:tabLst/>
              <a:defRPr sz="1400">
                <a:solidFill>
                  <a:schemeClr val="tx2"/>
                </a:solidFill>
              </a:defRPr>
            </a:lvl2pPr>
            <a:lvl3pPr marL="1143000" indent="-228600">
              <a:lnSpc>
                <a:spcPct val="90000"/>
              </a:lnSpc>
              <a:spcBef>
                <a:spcPts val="500"/>
              </a:spcBef>
              <a:buFont typeface="Arial" panose="020B0604020202020204" pitchFamily="34" charset="0"/>
              <a:buChar char="•"/>
              <a:defRPr sz="1600">
                <a:solidFill>
                  <a:schemeClr val="tx2"/>
                </a:solidFill>
              </a:defRPr>
            </a:lvl3pPr>
            <a:lvl4pPr marL="1600200" indent="-228600">
              <a:lnSpc>
                <a:spcPct val="90000"/>
              </a:lnSpc>
              <a:spcBef>
                <a:spcPts val="500"/>
              </a:spcBef>
              <a:buFont typeface="Arial" panose="020B0604020202020204" pitchFamily="34" charset="0"/>
              <a:buChar char="•"/>
              <a:defRPr sz="1400">
                <a:solidFill>
                  <a:schemeClr val="tx2"/>
                </a:solidFill>
              </a:defRPr>
            </a:lvl4pPr>
            <a:lvl5pPr marL="2057400" indent="-228600">
              <a:lnSpc>
                <a:spcPct val="90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914400" rtl="0" eaLnBrk="1" fontAlgn="auto" latinLnBrk="0" hangingPunct="1">
              <a:lnSpc>
                <a:spcPct val="110000"/>
              </a:lnSpc>
              <a:spcBef>
                <a:spcPts val="1000"/>
              </a:spcBef>
              <a:spcAft>
                <a:spcPts val="0"/>
              </a:spcAft>
              <a:buClr>
                <a:srgbClr val="F26937"/>
              </a:buClr>
              <a:buSzTx/>
              <a:buFont typeface="Arial" panose="020B0604020202020204" pitchFamily="34" charset="0"/>
              <a:buNone/>
              <a:tabLst/>
              <a:defRPr/>
            </a:pPr>
            <a:r>
              <a:rPr kumimoji="0" lang="en-US" sz="1000" b="0" i="0" u="none" strike="noStrike" kern="1200" cap="none" spc="20" normalizeH="0" baseline="0" noProof="0">
                <a:ln>
                  <a:noFill/>
                </a:ln>
                <a:solidFill>
                  <a:prstClr val="white"/>
                </a:solidFill>
                <a:effectLst/>
                <a:uLnTx/>
                <a:uFillTx/>
                <a:latin typeface="Arial" panose="020B0604020202020204"/>
                <a:ea typeface="+mn-ea"/>
                <a:cs typeface="+mn-cs"/>
              </a:rPr>
              <a:t>No. of events (incidence per 100 PY)</a:t>
            </a:r>
          </a:p>
        </p:txBody>
      </p:sp>
      <p:sp>
        <p:nvSpPr>
          <p:cNvPr id="111" name="Oval 110" hidden="1">
            <a:extLst>
              <a:ext uri="{FF2B5EF4-FFF2-40B4-BE49-F238E27FC236}">
                <a16:creationId xmlns:a16="http://schemas.microsoft.com/office/drawing/2014/main" id="{26108987-503C-45FB-BD77-896BB69725D4}"/>
              </a:ext>
            </a:extLst>
          </p:cNvPr>
          <p:cNvSpPr/>
          <p:nvPr/>
        </p:nvSpPr>
        <p:spPr>
          <a:xfrm>
            <a:off x="4400550" y="2012950"/>
            <a:ext cx="3390900" cy="3390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Arial" panose="020B0604020202020204"/>
                <a:ea typeface="+mn-ea"/>
                <a:cs typeface="+mn-cs"/>
              </a:rPr>
              <a:t>More involved slide</a:t>
            </a:r>
          </a:p>
        </p:txBody>
      </p:sp>
      <p:cxnSp>
        <p:nvCxnSpPr>
          <p:cNvPr id="334" name="Straight Connector 333">
            <a:extLst>
              <a:ext uri="{FF2B5EF4-FFF2-40B4-BE49-F238E27FC236}">
                <a16:creationId xmlns:a16="http://schemas.microsoft.com/office/drawing/2014/main" id="{80B07742-C022-4D40-9068-EA5F03E40CEE}"/>
              </a:ext>
            </a:extLst>
          </p:cNvPr>
          <p:cNvCxnSpPr/>
          <p:nvPr/>
        </p:nvCxnSpPr>
        <p:spPr>
          <a:xfrm>
            <a:off x="8025982" y="4684759"/>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9602431D-CCDD-4CD7-8017-8C27F307B672}"/>
              </a:ext>
            </a:extLst>
          </p:cNvPr>
          <p:cNvCxnSpPr>
            <a:cxnSpLocks/>
          </p:cNvCxnSpPr>
          <p:nvPr/>
        </p:nvCxnSpPr>
        <p:spPr>
          <a:xfrm>
            <a:off x="8305718" y="4684759"/>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FA3E8589-DE86-46AA-A028-8FADC9134551}"/>
              </a:ext>
            </a:extLst>
          </p:cNvPr>
          <p:cNvCxnSpPr/>
          <p:nvPr/>
        </p:nvCxnSpPr>
        <p:spPr>
          <a:xfrm>
            <a:off x="7814384" y="4896453"/>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ABBC1065-9E01-439A-B08F-094772BB041B}"/>
              </a:ext>
            </a:extLst>
          </p:cNvPr>
          <p:cNvCxnSpPr>
            <a:cxnSpLocks/>
          </p:cNvCxnSpPr>
          <p:nvPr/>
        </p:nvCxnSpPr>
        <p:spPr>
          <a:xfrm>
            <a:off x="8129045" y="4896453"/>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A669F799-01A2-4CC9-87D1-7C2B212B3C18}"/>
              </a:ext>
            </a:extLst>
          </p:cNvPr>
          <p:cNvCxnSpPr/>
          <p:nvPr/>
        </p:nvCxnSpPr>
        <p:spPr>
          <a:xfrm>
            <a:off x="7737102" y="5241842"/>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1A2FBABA-17BF-4CC2-A514-44E2FB899712}"/>
              </a:ext>
            </a:extLst>
          </p:cNvPr>
          <p:cNvCxnSpPr>
            <a:cxnSpLocks/>
          </p:cNvCxnSpPr>
          <p:nvPr/>
        </p:nvCxnSpPr>
        <p:spPr>
          <a:xfrm>
            <a:off x="7845388" y="5241842"/>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5E11FC02-3479-4D44-A04E-9B44CC05B9D4}"/>
              </a:ext>
            </a:extLst>
          </p:cNvPr>
          <p:cNvCxnSpPr/>
          <p:nvPr/>
        </p:nvCxnSpPr>
        <p:spPr>
          <a:xfrm>
            <a:off x="7593102" y="5398563"/>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F8E6CCDE-6AB9-4C99-86C1-E60434D5D207}"/>
              </a:ext>
            </a:extLst>
          </p:cNvPr>
          <p:cNvCxnSpPr>
            <a:cxnSpLocks/>
          </p:cNvCxnSpPr>
          <p:nvPr/>
        </p:nvCxnSpPr>
        <p:spPr>
          <a:xfrm>
            <a:off x="7737583" y="5398563"/>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5" name="Content Placeholder 3">
            <a:extLst>
              <a:ext uri="{FF2B5EF4-FFF2-40B4-BE49-F238E27FC236}">
                <a16:creationId xmlns:a16="http://schemas.microsoft.com/office/drawing/2014/main" id="{1DC7454F-F4C8-B26A-06C5-7B73839215B2}"/>
              </a:ext>
            </a:extLst>
          </p:cNvPr>
          <p:cNvSpPr txBox="1">
            <a:spLocks/>
          </p:cNvSpPr>
          <p:nvPr/>
        </p:nvSpPr>
        <p:spPr>
          <a:xfrm>
            <a:off x="2936649" y="2492644"/>
            <a:ext cx="4186640" cy="171976"/>
          </a:xfrm>
          <a:prstGeom prst="rect">
            <a:avLst/>
          </a:prstGeom>
        </p:spPr>
        <p:txBody>
          <a:bodyPr vert="horz" lIns="0" tIns="0" rIns="0" bIns="0" rtlCol="0">
            <a:noAutofit/>
          </a:bodyPr>
          <a:lstStyle>
            <a:defPPr>
              <a:defRPr lang="en-US"/>
            </a:defPPr>
            <a:lvl1pPr indent="0">
              <a:lnSpc>
                <a:spcPct val="90000"/>
              </a:lnSpc>
              <a:spcBef>
                <a:spcPts val="1000"/>
              </a:spcBef>
              <a:buFontTx/>
              <a:buNone/>
              <a:defRPr b="1">
                <a:solidFill>
                  <a:schemeClr val="accent4"/>
                </a:solidFill>
              </a:defRPr>
            </a:lvl1pPr>
            <a:lvl2pPr marL="222250" lvl="1" indent="-222250">
              <a:lnSpc>
                <a:spcPct val="90000"/>
              </a:lnSpc>
              <a:spcBef>
                <a:spcPts val="1000"/>
              </a:spcBef>
              <a:buClr>
                <a:schemeClr val="accent4"/>
              </a:buClr>
              <a:buFont typeface="Arial" panose="020B0604020202020204" pitchFamily="34" charset="0"/>
              <a:buChar char="•"/>
              <a:tabLst/>
              <a:defRPr sz="1400">
                <a:solidFill>
                  <a:schemeClr val="tx2"/>
                </a:solidFill>
              </a:defRPr>
            </a:lvl2pPr>
            <a:lvl3pPr marL="1143000" indent="-228600">
              <a:lnSpc>
                <a:spcPct val="90000"/>
              </a:lnSpc>
              <a:spcBef>
                <a:spcPts val="500"/>
              </a:spcBef>
              <a:buFont typeface="Arial" panose="020B0604020202020204" pitchFamily="34" charset="0"/>
              <a:buChar char="•"/>
              <a:defRPr sz="1600">
                <a:solidFill>
                  <a:schemeClr val="tx2"/>
                </a:solidFill>
              </a:defRPr>
            </a:lvl3pPr>
            <a:lvl4pPr marL="1600200" indent="-228600">
              <a:lnSpc>
                <a:spcPct val="90000"/>
              </a:lnSpc>
              <a:spcBef>
                <a:spcPts val="500"/>
              </a:spcBef>
              <a:buFont typeface="Arial" panose="020B0604020202020204" pitchFamily="34" charset="0"/>
              <a:buChar char="•"/>
              <a:defRPr sz="1400">
                <a:solidFill>
                  <a:schemeClr val="tx2"/>
                </a:solidFill>
              </a:defRPr>
            </a:lvl4pPr>
            <a:lvl5pPr marL="2057400" indent="-228600">
              <a:lnSpc>
                <a:spcPct val="90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914400" rtl="0" eaLnBrk="1" fontAlgn="auto" latinLnBrk="0" hangingPunct="1">
              <a:lnSpc>
                <a:spcPct val="110000"/>
              </a:lnSpc>
              <a:spcBef>
                <a:spcPts val="1000"/>
              </a:spcBef>
              <a:spcAft>
                <a:spcPts val="0"/>
              </a:spcAft>
              <a:buClr>
                <a:srgbClr val="F26937"/>
              </a:buClr>
              <a:buSzTx/>
              <a:buFont typeface="Arial" panose="020B0604020202020204" pitchFamily="34" charset="0"/>
              <a:buNone/>
              <a:tabLst/>
              <a:defRPr/>
            </a:pPr>
            <a:r>
              <a:rPr kumimoji="0" lang="en-US" sz="1000" b="0" i="0" u="none" strike="noStrike" kern="1200" cap="none" spc="20" normalizeH="0" baseline="0" noProof="0">
                <a:ln>
                  <a:noFill/>
                </a:ln>
                <a:solidFill>
                  <a:prstClr val="white"/>
                </a:solidFill>
                <a:effectLst/>
                <a:uLnTx/>
                <a:uFillTx/>
                <a:latin typeface="Verdana"/>
                <a:ea typeface="+mn-ea"/>
                <a:cs typeface="+mn-cs"/>
              </a:rPr>
              <a:t>No. of events (Incidence per 100 person–years)</a:t>
            </a:r>
          </a:p>
        </p:txBody>
      </p:sp>
      <p:graphicFrame>
        <p:nvGraphicFramePr>
          <p:cNvPr id="136" name="Table 135">
            <a:extLst>
              <a:ext uri="{FF2B5EF4-FFF2-40B4-BE49-F238E27FC236}">
                <a16:creationId xmlns:a16="http://schemas.microsoft.com/office/drawing/2014/main" id="{9AEA6253-EA14-C55C-63D0-68B8006506C1}"/>
              </a:ext>
            </a:extLst>
          </p:cNvPr>
          <p:cNvGraphicFramePr>
            <a:graphicFrameLocks noGrp="1"/>
          </p:cNvGraphicFramePr>
          <p:nvPr>
            <p:extLst>
              <p:ext uri="{D42A27DB-BD31-4B8C-83A1-F6EECF244321}">
                <p14:modId xmlns:p14="http://schemas.microsoft.com/office/powerpoint/2010/main" val="3481048539"/>
              </p:ext>
            </p:extLst>
          </p:nvPr>
        </p:nvGraphicFramePr>
        <p:xfrm>
          <a:off x="838200" y="1884135"/>
          <a:ext cx="10515601" cy="3659409"/>
        </p:xfrm>
        <a:graphic>
          <a:graphicData uri="http://schemas.openxmlformats.org/drawingml/2006/table">
            <a:tbl>
              <a:tblPr firstRow="1" bandRow="1"/>
              <a:tblGrid>
                <a:gridCol w="2665627">
                  <a:extLst>
                    <a:ext uri="{9D8B030D-6E8A-4147-A177-3AD203B41FA5}">
                      <a16:colId xmlns:a16="http://schemas.microsoft.com/office/drawing/2014/main" val="20000"/>
                    </a:ext>
                  </a:extLst>
                </a:gridCol>
                <a:gridCol w="1559140">
                  <a:extLst>
                    <a:ext uri="{9D8B030D-6E8A-4147-A177-3AD203B41FA5}">
                      <a16:colId xmlns:a16="http://schemas.microsoft.com/office/drawing/2014/main" val="58884505"/>
                    </a:ext>
                  </a:extLst>
                </a:gridCol>
                <a:gridCol w="1559140">
                  <a:extLst>
                    <a:ext uri="{9D8B030D-6E8A-4147-A177-3AD203B41FA5}">
                      <a16:colId xmlns:a16="http://schemas.microsoft.com/office/drawing/2014/main" val="2225227027"/>
                    </a:ext>
                  </a:extLst>
                </a:gridCol>
                <a:gridCol w="356043">
                  <a:extLst>
                    <a:ext uri="{9D8B030D-6E8A-4147-A177-3AD203B41FA5}">
                      <a16:colId xmlns:a16="http://schemas.microsoft.com/office/drawing/2014/main" val="2231804017"/>
                    </a:ext>
                  </a:extLst>
                </a:gridCol>
                <a:gridCol w="2816511">
                  <a:extLst>
                    <a:ext uri="{9D8B030D-6E8A-4147-A177-3AD203B41FA5}">
                      <a16:colId xmlns:a16="http://schemas.microsoft.com/office/drawing/2014/main" val="3381512274"/>
                    </a:ext>
                  </a:extLst>
                </a:gridCol>
                <a:gridCol w="1559140">
                  <a:extLst>
                    <a:ext uri="{9D8B030D-6E8A-4147-A177-3AD203B41FA5}">
                      <a16:colId xmlns:a16="http://schemas.microsoft.com/office/drawing/2014/main" val="20001"/>
                    </a:ext>
                  </a:extLst>
                </a:gridCol>
              </a:tblGrid>
              <a:tr h="69646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pPr>
                      <a:endParaRPr lang="en-GB" sz="10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marL="90000" marR="90000" marT="90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pPr>
                      <a:r>
                        <a:rPr lang="en-GB" sz="1400" baseline="0" dirty="0">
                          <a:solidFill>
                            <a:schemeClr val="tx1"/>
                          </a:solidFill>
                          <a:latin typeface="Calibri" panose="020F0502020204030204" pitchFamily="34" charset="0"/>
                          <a:ea typeface="Verdana" panose="020B0604030504040204" pitchFamily="34" charset="0"/>
                          <a:cs typeface="Calibri" panose="020F0502020204030204" pitchFamily="34" charset="0"/>
                        </a:rPr>
                        <a:t>NOAC</a:t>
                      </a:r>
                    </a:p>
                  </a:txBody>
                  <a:tcPr marL="90000" marR="90000" marT="90000" marB="0" anchor="ctr">
                    <a:lnL w="12700" cap="flat" cmpd="sng" algn="ctr">
                      <a:noFill/>
                      <a:prstDash val="solid"/>
                      <a:round/>
                      <a:headEnd type="none" w="med" len="med"/>
                      <a:tailEnd type="none" w="med" len="med"/>
                    </a:lnL>
                    <a:lnR w="3175" cap="flat" cmpd="sng" algn="ctr">
                      <a:solidFill>
                        <a:srgbClr val="4472C4"/>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pPr>
                      <a:r>
                        <a:rPr lang="en-GB" sz="1400" b="1" kern="1200" baseline="0" dirty="0">
                          <a:solidFill>
                            <a:schemeClr val="tx1"/>
                          </a:solidFill>
                          <a:latin typeface="Calibri" panose="020F0502020204030204" pitchFamily="34" charset="0"/>
                          <a:ea typeface="Verdana" panose="020B0604030504040204" pitchFamily="34" charset="0"/>
                          <a:cs typeface="Calibri" panose="020F0502020204030204" pitchFamily="34" charset="0"/>
                        </a:rPr>
                        <a:t>NOAC</a:t>
                      </a:r>
                    </a:p>
                  </a:txBody>
                  <a:tcPr marT="90000" marB="0" anchor="ctr">
                    <a:lnL w="3175" cap="flat" cmpd="sng" algn="ctr">
                      <a:solidFill>
                        <a:srgbClr val="4472C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pPr>
                      <a:endParaRPr lang="en-GB" sz="1000" b="1" kern="1200" baseline="0" dirty="0">
                        <a:solidFill>
                          <a:schemeClr val="tx1"/>
                        </a:solidFill>
                        <a:latin typeface="Calibri" panose="020F0502020204030204" pitchFamily="34" charset="0"/>
                        <a:ea typeface="Verdana" panose="020B060403050404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100000"/>
                        </a:lnSpc>
                      </a:pPr>
                      <a:endParaRPr lang="en-GB" sz="700" b="1" kern="1200" baseline="30000">
                        <a:solidFill>
                          <a:schemeClr val="lt1"/>
                        </a:solidFill>
                        <a:latin typeface="Verdana" panose="020B0604030504040204" pitchFamily="34" charset="0"/>
                        <a:ea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lnSpc>
                          <a:spcPct val="100000"/>
                        </a:lnSpc>
                      </a:pPr>
                      <a:r>
                        <a:rPr lang="en-GB" sz="1400" b="1" kern="1200" baseline="0" dirty="0">
                          <a:solidFill>
                            <a:schemeClr val="tx1"/>
                          </a:solidFill>
                          <a:latin typeface="Calibri" panose="020F0502020204030204" pitchFamily="34" charset="0"/>
                          <a:ea typeface="Verdana" panose="020B0604030504040204" pitchFamily="34" charset="0"/>
                          <a:cs typeface="Calibri" panose="020F0502020204030204" pitchFamily="34" charset="0"/>
                        </a:rPr>
                        <a:t>HR </a:t>
                      </a:r>
                      <a:br>
                        <a:rPr lang="en-GB" sz="1000" b="1" kern="1200" baseline="0" dirty="0">
                          <a:solidFill>
                            <a:schemeClr val="tx1"/>
                          </a:solidFill>
                          <a:latin typeface="Calibri" panose="020F0502020204030204" pitchFamily="34" charset="0"/>
                          <a:ea typeface="Verdana" panose="020B0604030504040204" pitchFamily="34" charset="0"/>
                          <a:cs typeface="Calibri" panose="020F0502020204030204" pitchFamily="34" charset="0"/>
                        </a:rPr>
                      </a:br>
                      <a:r>
                        <a:rPr lang="en-GB" sz="1000" b="1" kern="1200" baseline="0" dirty="0">
                          <a:solidFill>
                            <a:schemeClr val="tx1"/>
                          </a:solidFill>
                          <a:latin typeface="Calibri" panose="020F0502020204030204" pitchFamily="34" charset="0"/>
                          <a:ea typeface="Verdana" panose="020B0604030504040204" pitchFamily="34" charset="0"/>
                          <a:cs typeface="Calibri" panose="020F0502020204030204" pitchFamily="34" charset="0"/>
                        </a:rPr>
                        <a:t>(95% CI)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30662769"/>
                  </a:ext>
                </a:extLst>
              </a:tr>
              <a:tr h="246912">
                <a:tc gridSpan="6">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1218926" rtl="0" eaLnBrk="1" fontAlgn="auto" latinLnBrk="0" hangingPunct="1">
                        <a:lnSpc>
                          <a:spcPct val="8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lumMod val="65000"/>
                            </a:schemeClr>
                          </a:solidFill>
                          <a:effectLst/>
                          <a:uLnTx/>
                          <a:uFillTx/>
                          <a:latin typeface="Calibri" panose="020F0502020204030204" pitchFamily="34" charset="0"/>
                          <a:ea typeface="Verdana" panose="020B0604030504040204" pitchFamily="34" charset="0"/>
                          <a:cs typeface="Calibri" panose="020F0502020204030204" pitchFamily="34" charset="0"/>
                        </a:rPr>
                        <a:t>Apixaban vs. dabigatran (ref.)</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algn="ctr"/>
                      <a:endParaRPr lang="en-GB" sz="700">
                        <a:solidFill>
                          <a:schemeClr val="tx2"/>
                        </a:solidFill>
                        <a:latin typeface="+mn-lt"/>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0003"/>
                  </a:ext>
                </a:extLst>
              </a:tr>
              <a:tr h="24691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1218926" rtl="0" eaLnBrk="1" fontAlgn="auto" latinLnBrk="0" hangingPunct="1">
                        <a:lnSpc>
                          <a:spcPct val="80000"/>
                        </a:lnSpc>
                        <a:spcBef>
                          <a:spcPts val="0"/>
                        </a:spcBef>
                        <a:spcAft>
                          <a:spcPts val="0"/>
                        </a:spcAft>
                        <a:buClrTx/>
                        <a:buSzTx/>
                        <a:buFontTx/>
                        <a:buNone/>
                        <a:tabLst/>
                        <a:defRPr/>
                      </a:pPr>
                      <a:r>
                        <a:rPr lang="en-GB" sz="1400" kern="1200" dirty="0">
                          <a:solidFill>
                            <a:schemeClr val="bg1">
                              <a:lumMod val="65000"/>
                            </a:schemeClr>
                          </a:solidFill>
                          <a:latin typeface="Calibri" panose="020F0502020204030204" pitchFamily="34" charset="0"/>
                          <a:ea typeface="Verdana" panose="020B0604030504040204" pitchFamily="34" charset="0"/>
                          <a:cs typeface="Calibri" panose="020F0502020204030204" pitchFamily="34" charset="0"/>
                        </a:rPr>
                        <a:t>Stroke/SE</a:t>
                      </a:r>
                    </a:p>
                  </a:txBody>
                  <a:tcPr marL="216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bg1">
                              <a:lumMod val="65000"/>
                            </a:schemeClr>
                          </a:solidFill>
                          <a:effectLst/>
                          <a:latin typeface="Calibri" panose="020F0502020204030204" pitchFamily="34" charset="0"/>
                          <a:ea typeface="+mn-ea"/>
                          <a:cs typeface="Calibri" panose="020F0502020204030204" pitchFamily="34" charset="0"/>
                        </a:rPr>
                        <a:t>1.82</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bg1">
                              <a:lumMod val="65000"/>
                            </a:schemeClr>
                          </a:solidFill>
                          <a:effectLst/>
                          <a:latin typeface="Calibri" panose="020F0502020204030204" pitchFamily="34" charset="0"/>
                          <a:ea typeface="+mn-ea"/>
                          <a:cs typeface="Calibri" panose="020F0502020204030204" pitchFamily="34" charset="0"/>
                        </a:rPr>
                        <a:t>2.60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GB" sz="1400" kern="1200" dirty="0">
                        <a:solidFill>
                          <a:schemeClr val="bg1">
                            <a:lumMod val="65000"/>
                          </a:schemeClr>
                        </a:solidFill>
                        <a:effectLst/>
                        <a:latin typeface="Calibri" panose="020F0502020204030204" pitchFamily="34" charset="0"/>
                        <a:ea typeface="+mn-ea"/>
                        <a:cs typeface="Calibri" panose="020F050202020403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bg1">
                              <a:lumMod val="65000"/>
                            </a:schemeClr>
                          </a:solidFill>
                          <a:effectLst/>
                          <a:latin typeface="Calibri" panose="020F0502020204030204" pitchFamily="34" charset="0"/>
                          <a:ea typeface="+mn-ea"/>
                          <a:cs typeface="Calibri" panose="020F0502020204030204" pitchFamily="34" charset="0"/>
                        </a:rPr>
                        <a:t>0.60 (0.56, 0.63)</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0004"/>
                  </a:ext>
                </a:extLst>
              </a:tr>
              <a:tr h="246912">
                <a:tc>
                  <a:txBody>
                    <a:bodyPr/>
                    <a:lstStyle/>
                    <a:p>
                      <a:pPr marL="0" marR="0" lvl="0" indent="0" algn="l" defTabSz="1218926" rtl="0" eaLnBrk="1" fontAlgn="auto" latinLnBrk="0" hangingPunct="1">
                        <a:lnSpc>
                          <a:spcPct val="80000"/>
                        </a:lnSpc>
                        <a:spcBef>
                          <a:spcPts val="0"/>
                        </a:spcBef>
                        <a:spcAft>
                          <a:spcPts val="0"/>
                        </a:spcAft>
                        <a:buClrTx/>
                        <a:buSzTx/>
                        <a:buFontTx/>
                        <a:buNone/>
                        <a:tabLst/>
                        <a:defRPr/>
                      </a:pPr>
                      <a:r>
                        <a:rPr lang="en-GB" sz="1400" kern="1200">
                          <a:solidFill>
                            <a:schemeClr val="bg1">
                              <a:lumMod val="65000"/>
                            </a:schemeClr>
                          </a:solidFill>
                          <a:latin typeface="Calibri" panose="020F0502020204030204" pitchFamily="34" charset="0"/>
                          <a:ea typeface="Verdana" panose="020B0604030504040204" pitchFamily="34" charset="0"/>
                          <a:cs typeface="Calibri" panose="020F0502020204030204" pitchFamily="34" charset="0"/>
                        </a:rPr>
                        <a:t>Major bleeding</a:t>
                      </a:r>
                      <a:endParaRPr lang="en-GB" sz="1400" kern="1200" dirty="0">
                        <a:solidFill>
                          <a:schemeClr val="bg1">
                            <a:lumMod val="65000"/>
                          </a:schemeClr>
                        </a:solidFill>
                        <a:latin typeface="Calibri" panose="020F0502020204030204" pitchFamily="34" charset="0"/>
                        <a:ea typeface="Verdana" panose="020B0604030504040204" pitchFamily="34" charset="0"/>
                        <a:cs typeface="Calibri" panose="020F0502020204030204" pitchFamily="34" charset="0"/>
                      </a:endParaRPr>
                    </a:p>
                  </a:txBody>
                  <a:tcPr marL="216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bg1">
                              <a:lumMod val="65000"/>
                            </a:schemeClr>
                          </a:solidFill>
                          <a:effectLst/>
                          <a:latin typeface="Calibri" panose="020F0502020204030204" pitchFamily="34" charset="0"/>
                          <a:ea typeface="+mn-ea"/>
                          <a:cs typeface="Calibri" panose="020F0502020204030204" pitchFamily="34" charset="0"/>
                        </a:rPr>
                        <a:t>8.25</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gridSpan="2">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bg1">
                              <a:lumMod val="65000"/>
                            </a:schemeClr>
                          </a:solidFill>
                          <a:effectLst/>
                          <a:latin typeface="Calibri" panose="020F0502020204030204" pitchFamily="34" charset="0"/>
                          <a:ea typeface="+mn-ea"/>
                          <a:cs typeface="Calibri" panose="020F0502020204030204" pitchFamily="34" charset="0"/>
                        </a:rPr>
                        <a:t>10.90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endParaRPr lang="en-GB"/>
                    </a:p>
                  </a:txBody>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GB" sz="1400" kern="1200" dirty="0">
                        <a:solidFill>
                          <a:schemeClr val="bg1">
                            <a:lumMod val="65000"/>
                          </a:schemeClr>
                        </a:solidFill>
                        <a:effectLst/>
                        <a:latin typeface="Calibri" panose="020F0502020204030204" pitchFamily="34" charset="0"/>
                        <a:ea typeface="+mn-ea"/>
                        <a:cs typeface="Calibri" panose="020F050202020403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bg1">
                              <a:lumMod val="65000"/>
                            </a:schemeClr>
                          </a:solidFill>
                          <a:effectLst/>
                          <a:latin typeface="Calibri" panose="020F0502020204030204" pitchFamily="34" charset="0"/>
                          <a:ea typeface="+mn-ea"/>
                          <a:cs typeface="Calibri" panose="020F0502020204030204" pitchFamily="34" charset="0"/>
                        </a:rPr>
                        <a:t>0.75 (0.67, 0.81)</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2389127616"/>
                  </a:ext>
                </a:extLst>
              </a:tr>
              <a:tr h="24691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1218926" rtl="0" eaLnBrk="1" fontAlgn="auto" latinLnBrk="0" hangingPunct="1">
                        <a:lnSpc>
                          <a:spcPct val="80000"/>
                        </a:lnSpc>
                        <a:spcBef>
                          <a:spcPts val="0"/>
                        </a:spcBef>
                        <a:spcAft>
                          <a:spcPts val="0"/>
                        </a:spcAft>
                        <a:buClrTx/>
                        <a:buSzTx/>
                        <a:buFontTx/>
                        <a:buNone/>
                        <a:tabLst/>
                        <a:defRPr/>
                      </a:pPr>
                      <a:r>
                        <a:rPr lang="en-GB" sz="1400" kern="1200">
                          <a:solidFill>
                            <a:schemeClr val="bg1">
                              <a:lumMod val="65000"/>
                            </a:schemeClr>
                          </a:solidFill>
                          <a:latin typeface="Calibri" panose="020F0502020204030204" pitchFamily="34" charset="0"/>
                          <a:ea typeface="Verdana" panose="020B0604030504040204" pitchFamily="34" charset="0"/>
                          <a:cs typeface="Calibri" panose="020F0502020204030204" pitchFamily="34" charset="0"/>
                        </a:rPr>
                        <a:t>GI bleeding</a:t>
                      </a:r>
                      <a:endParaRPr lang="en-GB" sz="1400" kern="1200" dirty="0">
                        <a:solidFill>
                          <a:schemeClr val="bg1">
                            <a:lumMod val="65000"/>
                          </a:schemeClr>
                        </a:solidFill>
                        <a:latin typeface="Calibri" panose="020F0502020204030204" pitchFamily="34" charset="0"/>
                        <a:ea typeface="Verdana" panose="020B0604030504040204" pitchFamily="34" charset="0"/>
                        <a:cs typeface="Calibri" panose="020F0502020204030204" pitchFamily="34" charset="0"/>
                      </a:endParaRPr>
                    </a:p>
                  </a:txBody>
                  <a:tcPr marL="216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a:solidFill>
                            <a:schemeClr val="bg1">
                              <a:lumMod val="65000"/>
                            </a:schemeClr>
                          </a:solidFill>
                          <a:effectLst/>
                          <a:latin typeface="Calibri" panose="020F0502020204030204" pitchFamily="34" charset="0"/>
                          <a:ea typeface="+mn-ea"/>
                          <a:cs typeface="Calibri" panose="020F0502020204030204" pitchFamily="34" charset="0"/>
                        </a:rPr>
                        <a:t>5.30</a:t>
                      </a:r>
                      <a:endParaRPr lang="en-GB" sz="1400" kern="1200" dirty="0">
                        <a:solidFill>
                          <a:schemeClr val="bg1">
                            <a:lumMod val="65000"/>
                          </a:schemeClr>
                        </a:solidFill>
                        <a:effectLst/>
                        <a:latin typeface="Calibri" panose="020F0502020204030204" pitchFamily="34" charset="0"/>
                        <a:ea typeface="+mn-ea"/>
                        <a:cs typeface="Calibri" panose="020F050202020403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bg1">
                              <a:lumMod val="65000"/>
                            </a:schemeClr>
                          </a:solidFill>
                          <a:effectLst/>
                          <a:latin typeface="Calibri" panose="020F0502020204030204" pitchFamily="34" charset="0"/>
                          <a:ea typeface="+mn-ea"/>
                          <a:cs typeface="Calibri" panose="020F0502020204030204" pitchFamily="34" charset="0"/>
                        </a:rPr>
                        <a:t>6.86</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GB" sz="1400" kern="1200" dirty="0">
                        <a:solidFill>
                          <a:schemeClr val="bg1">
                            <a:lumMod val="65000"/>
                          </a:schemeClr>
                        </a:solidFill>
                        <a:effectLst/>
                        <a:latin typeface="Calibri" panose="020F0502020204030204" pitchFamily="34" charset="0"/>
                        <a:ea typeface="+mn-ea"/>
                        <a:cs typeface="Calibri" panose="020F050202020403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bg1">
                              <a:lumMod val="65000"/>
                            </a:schemeClr>
                          </a:solidFill>
                          <a:effectLst/>
                          <a:latin typeface="Calibri" panose="020F0502020204030204" pitchFamily="34" charset="0"/>
                          <a:ea typeface="+mn-ea"/>
                          <a:cs typeface="Calibri" panose="020F0502020204030204" pitchFamily="34" charset="0"/>
                        </a:rPr>
                        <a:t>0.75 (0.67, 0.85)</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0005"/>
                  </a:ext>
                </a:extLst>
              </a:tr>
              <a:tr h="246912">
                <a:tc gridSpan="6">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1218926" rtl="0" eaLnBrk="1" fontAlgn="auto" latinLnBrk="0" hangingPunct="1">
                        <a:lnSpc>
                          <a:spcPct val="8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A5283"/>
                          </a:solidFill>
                          <a:effectLst/>
                          <a:uLnTx/>
                          <a:uFillTx/>
                          <a:latin typeface="Calibri" panose="020F0502020204030204" pitchFamily="34" charset="0"/>
                          <a:ea typeface="Verdana" panose="020B0604030504040204" pitchFamily="34" charset="0"/>
                          <a:cs typeface="Calibri" panose="020F0502020204030204" pitchFamily="34" charset="0"/>
                        </a:rPr>
                        <a:t>Apixaban</a:t>
                      </a:r>
                      <a:r>
                        <a:rPr kumimoji="0" lang="en-GB" sz="1400" b="1" i="0" u="none" strike="noStrike" kern="1200" cap="none" spc="0" normalizeH="0" baseline="0" noProof="0" dirty="0">
                          <a:ln>
                            <a:noFill/>
                          </a:ln>
                          <a:solidFill>
                            <a:srgbClr val="00315C"/>
                          </a:solidFill>
                          <a:effectLst/>
                          <a:uLnTx/>
                          <a:uFillTx/>
                          <a:latin typeface="Calibri" panose="020F0502020204030204" pitchFamily="34" charset="0"/>
                          <a:ea typeface="Verdana" panose="020B0604030504040204" pitchFamily="34" charset="0"/>
                          <a:cs typeface="Calibri" panose="020F0502020204030204" pitchFamily="34" charset="0"/>
                        </a:rPr>
                        <a:t> </a:t>
                      </a:r>
                      <a:r>
                        <a:rPr kumimoji="0" lang="en-GB" sz="1400" b="1" i="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ea typeface="Verdana" panose="020B0604030504040204" pitchFamily="34" charset="0"/>
                          <a:cs typeface="Calibri" panose="020F0502020204030204" pitchFamily="34" charset="0"/>
                        </a:rPr>
                        <a:t>vs. </a:t>
                      </a:r>
                      <a:r>
                        <a:rPr kumimoji="0" lang="en-GB" sz="1400" b="1" i="0" u="none" strike="noStrike" kern="1200" cap="none" spc="0" normalizeH="0" baseline="0" noProof="0" dirty="0">
                          <a:ln>
                            <a:noFill/>
                          </a:ln>
                          <a:solidFill>
                            <a:srgbClr val="C3930C"/>
                          </a:solidFill>
                          <a:effectLst/>
                          <a:uLnTx/>
                          <a:uFillTx/>
                          <a:latin typeface="Calibri" panose="020F0502020204030204" pitchFamily="34" charset="0"/>
                          <a:ea typeface="Verdana" panose="020B0604030504040204" pitchFamily="34" charset="0"/>
                          <a:cs typeface="Calibri" panose="020F0502020204030204" pitchFamily="34" charset="0"/>
                        </a:rPr>
                        <a:t>rivaroxaban </a:t>
                      </a:r>
                      <a:r>
                        <a:rPr kumimoji="0" lang="en-GB" sz="1400" b="1" i="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ea typeface="Verdana" panose="020B0604030504040204" pitchFamily="34" charset="0"/>
                          <a:cs typeface="Calibri" panose="020F0502020204030204" pitchFamily="34" charset="0"/>
                        </a:rPr>
                        <a:t>(ref.)</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749660945"/>
                  </a:ext>
                </a:extLst>
              </a:tr>
              <a:tr h="246912">
                <a:tc>
                  <a:txBody>
                    <a:bodyPr/>
                    <a:lstStyle/>
                    <a:p>
                      <a:pPr marL="0" marR="0" lvl="0" indent="0" algn="l" defTabSz="1218926"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latin typeface="Calibri" panose="020F0502020204030204" pitchFamily="34" charset="0"/>
                          <a:ea typeface="Verdana" panose="020B0604030504040204" pitchFamily="34" charset="0"/>
                          <a:cs typeface="Calibri" panose="020F0502020204030204" pitchFamily="34" charset="0"/>
                        </a:rPr>
                        <a:t>Stroke/SE</a:t>
                      </a:r>
                    </a:p>
                  </a:txBody>
                  <a:tcPr marL="216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2.24</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gridSpan="2">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2.63</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endParaRPr lang="en-GB"/>
                    </a:p>
                  </a:txBody>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0.85 (0.76, 0.96)</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4187244556"/>
                  </a:ext>
                </a:extLst>
              </a:tr>
              <a:tr h="24691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1218926"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latin typeface="Calibri" panose="020F0502020204030204" pitchFamily="34" charset="0"/>
                          <a:ea typeface="Verdana" panose="020B0604030504040204" pitchFamily="34" charset="0"/>
                          <a:cs typeface="Calibri" panose="020F0502020204030204" pitchFamily="34" charset="0"/>
                        </a:rPr>
                        <a:t>Major bleeding</a:t>
                      </a:r>
                    </a:p>
                  </a:txBody>
                  <a:tcPr marL="216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8.87</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13.54</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0.64 (0.61, 0.68)</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2984807904"/>
                  </a:ext>
                </a:extLst>
              </a:tr>
              <a:tr h="24691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1218926" rtl="0" eaLnBrk="1" fontAlgn="auto" latinLnBrk="0" hangingPunct="1">
                        <a:lnSpc>
                          <a:spcPct val="80000"/>
                        </a:lnSpc>
                        <a:spcBef>
                          <a:spcPts val="0"/>
                        </a:spcBef>
                        <a:spcAft>
                          <a:spcPts val="0"/>
                        </a:spcAft>
                        <a:buClrTx/>
                        <a:buSzTx/>
                        <a:buFontTx/>
                        <a:buNone/>
                        <a:tabLst/>
                        <a:defRPr/>
                      </a:pPr>
                      <a:r>
                        <a:rPr lang="en-GB" sz="1400" kern="1200">
                          <a:solidFill>
                            <a:schemeClr val="tx1">
                              <a:lumMod val="65000"/>
                              <a:lumOff val="35000"/>
                            </a:schemeClr>
                          </a:solidFill>
                          <a:latin typeface="Calibri" panose="020F0502020204030204" pitchFamily="34" charset="0"/>
                          <a:ea typeface="Verdana" panose="020B0604030504040204" pitchFamily="34" charset="0"/>
                          <a:cs typeface="Calibri" panose="020F0502020204030204" pitchFamily="34" charset="0"/>
                        </a:rPr>
                        <a:t>GI bleeding</a:t>
                      </a:r>
                    </a:p>
                  </a:txBody>
                  <a:tcPr marL="216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5.62</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8.69</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0.64 (0.59, 0.68)</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70336677"/>
                  </a:ext>
                </a:extLst>
              </a:tr>
              <a:tr h="246912">
                <a:tc gridSpan="6">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1218926" rtl="0" eaLnBrk="1" fontAlgn="auto" latinLnBrk="0" hangingPunct="1">
                        <a:lnSpc>
                          <a:spcPct val="8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lumMod val="65000"/>
                            </a:schemeClr>
                          </a:solidFill>
                          <a:effectLst/>
                          <a:uLnTx/>
                          <a:uFillTx/>
                          <a:latin typeface="Calibri" panose="020F0502020204030204" pitchFamily="34" charset="0"/>
                          <a:ea typeface="Verdana" panose="020B0604030504040204" pitchFamily="34" charset="0"/>
                          <a:cs typeface="Calibri" panose="020F0502020204030204" pitchFamily="34" charset="0"/>
                        </a:rPr>
                        <a:t>Dabigatran vs. rivaroxaban (ref.)</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775367753"/>
                  </a:ext>
                </a:extLst>
              </a:tr>
              <a:tr h="246912">
                <a:tc>
                  <a:txBody>
                    <a:bodyPr/>
                    <a:lstStyle/>
                    <a:p>
                      <a:pPr marL="0" marR="0" lvl="0" indent="0" algn="l" defTabSz="1218926" rtl="0" eaLnBrk="1" fontAlgn="auto" latinLnBrk="0" hangingPunct="1">
                        <a:lnSpc>
                          <a:spcPct val="80000"/>
                        </a:lnSpc>
                        <a:spcBef>
                          <a:spcPts val="0"/>
                        </a:spcBef>
                        <a:spcAft>
                          <a:spcPts val="0"/>
                        </a:spcAft>
                        <a:buClrTx/>
                        <a:buSzTx/>
                        <a:buFontTx/>
                        <a:buNone/>
                        <a:tabLst/>
                        <a:defRPr/>
                      </a:pPr>
                      <a:r>
                        <a:rPr lang="en-GB" sz="1400" kern="1200" dirty="0">
                          <a:solidFill>
                            <a:schemeClr val="bg1">
                              <a:lumMod val="65000"/>
                            </a:schemeClr>
                          </a:solidFill>
                          <a:latin typeface="Calibri" panose="020F0502020204030204" pitchFamily="34" charset="0"/>
                          <a:ea typeface="Verdana" panose="020B0604030504040204" pitchFamily="34" charset="0"/>
                          <a:cs typeface="Calibri" panose="020F0502020204030204" pitchFamily="34" charset="0"/>
                        </a:rPr>
                        <a:t>Stroke/SE</a:t>
                      </a:r>
                    </a:p>
                  </a:txBody>
                  <a:tcPr marL="216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a:solidFill>
                            <a:schemeClr val="bg1">
                              <a:lumMod val="65000"/>
                            </a:schemeClr>
                          </a:solidFill>
                          <a:effectLst/>
                          <a:latin typeface="Calibri" panose="020F0502020204030204" pitchFamily="34" charset="0"/>
                          <a:ea typeface="+mn-ea"/>
                          <a:cs typeface="Calibri" panose="020F0502020204030204" pitchFamily="34" charset="0"/>
                        </a:rPr>
                        <a:t>2.55</a:t>
                      </a:r>
                      <a:endParaRPr lang="en-GB" sz="1400" kern="1200" dirty="0">
                        <a:solidFill>
                          <a:schemeClr val="bg1">
                            <a:lumMod val="65000"/>
                          </a:schemeClr>
                        </a:solidFill>
                        <a:effectLst/>
                        <a:latin typeface="Calibri" panose="020F0502020204030204" pitchFamily="34" charset="0"/>
                        <a:ea typeface="+mn-ea"/>
                        <a:cs typeface="Calibri" panose="020F050202020403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gridSpan="2">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a:solidFill>
                            <a:schemeClr val="bg1">
                              <a:lumMod val="65000"/>
                            </a:schemeClr>
                          </a:solidFill>
                          <a:effectLst/>
                          <a:latin typeface="Calibri" panose="020F0502020204030204" pitchFamily="34" charset="0"/>
                          <a:ea typeface="+mn-ea"/>
                          <a:cs typeface="Calibri" panose="020F0502020204030204" pitchFamily="34" charset="0"/>
                        </a:rPr>
                        <a:t>2.45</a:t>
                      </a:r>
                      <a:endParaRPr lang="en-GB" sz="1400" kern="1200" dirty="0">
                        <a:solidFill>
                          <a:schemeClr val="bg1">
                            <a:lumMod val="65000"/>
                          </a:schemeClr>
                        </a:solidFill>
                        <a:effectLst/>
                        <a:latin typeface="Calibri" panose="020F0502020204030204" pitchFamily="34" charset="0"/>
                        <a:ea typeface="+mn-ea"/>
                        <a:cs typeface="Calibri" panose="020F050202020403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endParaRPr lang="en-GB"/>
                    </a:p>
                  </a:txBody>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GB" sz="1400" kern="1200" dirty="0">
                        <a:solidFill>
                          <a:schemeClr val="bg1">
                            <a:lumMod val="65000"/>
                          </a:schemeClr>
                        </a:solidFill>
                        <a:effectLst/>
                        <a:latin typeface="Calibri" panose="020F0502020204030204" pitchFamily="34" charset="0"/>
                        <a:ea typeface="+mn-ea"/>
                        <a:cs typeface="Calibri" panose="020F050202020403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bg1">
                              <a:lumMod val="65000"/>
                            </a:schemeClr>
                          </a:solidFill>
                          <a:effectLst/>
                          <a:latin typeface="Calibri" panose="020F0502020204030204" pitchFamily="34" charset="0"/>
                          <a:ea typeface="+mn-ea"/>
                          <a:cs typeface="Calibri" panose="020F0502020204030204" pitchFamily="34" charset="0"/>
                        </a:rPr>
                        <a:t>1.04 (0.87, 1.25)</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210444812"/>
                  </a:ext>
                </a:extLst>
              </a:tr>
              <a:tr h="24691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1218926" rtl="0" eaLnBrk="1" fontAlgn="auto" latinLnBrk="0" hangingPunct="1">
                        <a:lnSpc>
                          <a:spcPct val="80000"/>
                        </a:lnSpc>
                        <a:spcBef>
                          <a:spcPts val="0"/>
                        </a:spcBef>
                        <a:spcAft>
                          <a:spcPts val="0"/>
                        </a:spcAft>
                        <a:buClrTx/>
                        <a:buSzTx/>
                        <a:buFontTx/>
                        <a:buNone/>
                        <a:tabLst/>
                        <a:defRPr/>
                      </a:pPr>
                      <a:r>
                        <a:rPr lang="en-GB" sz="1400" kern="1200" dirty="0">
                          <a:solidFill>
                            <a:schemeClr val="bg1">
                              <a:lumMod val="65000"/>
                            </a:schemeClr>
                          </a:solidFill>
                          <a:latin typeface="Calibri" panose="020F0502020204030204" pitchFamily="34" charset="0"/>
                          <a:ea typeface="Verdana" panose="020B0604030504040204" pitchFamily="34" charset="0"/>
                          <a:cs typeface="Calibri" panose="020F0502020204030204" pitchFamily="34" charset="0"/>
                        </a:rPr>
                        <a:t>Major bleeding</a:t>
                      </a:r>
                    </a:p>
                  </a:txBody>
                  <a:tcPr marL="216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bg1">
                              <a:lumMod val="65000"/>
                            </a:schemeClr>
                          </a:solidFill>
                          <a:effectLst/>
                          <a:latin typeface="Calibri" panose="020F0502020204030204" pitchFamily="34" charset="0"/>
                          <a:ea typeface="+mn-ea"/>
                          <a:cs typeface="Calibri" panose="020F0502020204030204" pitchFamily="34" charset="0"/>
                        </a:rPr>
                        <a:t>10.87</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a:solidFill>
                            <a:schemeClr val="bg1">
                              <a:lumMod val="65000"/>
                            </a:schemeClr>
                          </a:solidFill>
                          <a:effectLst/>
                          <a:latin typeface="Calibri" panose="020F0502020204030204" pitchFamily="34" charset="0"/>
                          <a:ea typeface="+mn-ea"/>
                          <a:cs typeface="Calibri" panose="020F0502020204030204" pitchFamily="34" charset="0"/>
                        </a:rPr>
                        <a:t>13.27</a:t>
                      </a:r>
                      <a:endParaRPr lang="en-GB" sz="1400" kern="1200" dirty="0">
                        <a:solidFill>
                          <a:schemeClr val="bg1">
                            <a:lumMod val="65000"/>
                          </a:schemeClr>
                        </a:solidFill>
                        <a:effectLst/>
                        <a:latin typeface="Calibri" panose="020F0502020204030204" pitchFamily="34" charset="0"/>
                        <a:ea typeface="+mn-ea"/>
                        <a:cs typeface="Calibri" panose="020F050202020403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GB" sz="1400" kern="1200" dirty="0">
                        <a:solidFill>
                          <a:schemeClr val="bg1">
                            <a:lumMod val="65000"/>
                          </a:schemeClr>
                        </a:solidFill>
                        <a:effectLst/>
                        <a:latin typeface="Calibri" panose="020F0502020204030204" pitchFamily="34" charset="0"/>
                        <a:ea typeface="+mn-ea"/>
                        <a:cs typeface="Calibri" panose="020F050202020403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bg1">
                              <a:lumMod val="65000"/>
                            </a:schemeClr>
                          </a:solidFill>
                          <a:effectLst/>
                          <a:latin typeface="Calibri" panose="020F0502020204030204" pitchFamily="34" charset="0"/>
                          <a:ea typeface="+mn-ea"/>
                          <a:cs typeface="Calibri" panose="020F0502020204030204" pitchFamily="34" charset="0"/>
                        </a:rPr>
                        <a:t>0.84 (0.77, 0.92)</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839043849"/>
                  </a:ext>
                </a:extLst>
              </a:tr>
              <a:tr h="24691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1218926" rtl="0" eaLnBrk="1" fontAlgn="auto" latinLnBrk="0" hangingPunct="1">
                        <a:lnSpc>
                          <a:spcPct val="80000"/>
                        </a:lnSpc>
                        <a:spcBef>
                          <a:spcPts val="0"/>
                        </a:spcBef>
                        <a:spcAft>
                          <a:spcPts val="0"/>
                        </a:spcAft>
                        <a:buClrTx/>
                        <a:buSzTx/>
                        <a:buFontTx/>
                        <a:buNone/>
                        <a:tabLst/>
                        <a:defRPr/>
                      </a:pPr>
                      <a:r>
                        <a:rPr lang="en-GB" sz="1400" kern="1200" dirty="0">
                          <a:solidFill>
                            <a:schemeClr val="bg1">
                              <a:lumMod val="65000"/>
                            </a:schemeClr>
                          </a:solidFill>
                          <a:latin typeface="Calibri" panose="020F0502020204030204" pitchFamily="34" charset="0"/>
                          <a:ea typeface="Verdana" panose="020B0604030504040204" pitchFamily="34" charset="0"/>
                          <a:cs typeface="Calibri" panose="020F0502020204030204" pitchFamily="34" charset="0"/>
                        </a:rPr>
                        <a:t>GI bleeding</a:t>
                      </a:r>
                    </a:p>
                  </a:txBody>
                  <a:tcPr marL="216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a:solidFill>
                            <a:schemeClr val="bg1">
                              <a:lumMod val="65000"/>
                            </a:schemeClr>
                          </a:solidFill>
                          <a:effectLst/>
                          <a:latin typeface="Calibri" panose="020F0502020204030204" pitchFamily="34" charset="0"/>
                          <a:ea typeface="+mn-ea"/>
                          <a:cs typeface="Calibri" panose="020F0502020204030204" pitchFamily="34" charset="0"/>
                        </a:rPr>
                        <a:t>6.82</a:t>
                      </a:r>
                      <a:endParaRPr lang="en-GB" sz="1400" kern="1200" dirty="0">
                        <a:solidFill>
                          <a:schemeClr val="bg1">
                            <a:lumMod val="65000"/>
                          </a:schemeClr>
                        </a:solidFill>
                        <a:effectLst/>
                        <a:latin typeface="Calibri" panose="020F0502020204030204" pitchFamily="34" charset="0"/>
                        <a:ea typeface="+mn-ea"/>
                        <a:cs typeface="Calibri" panose="020F050202020403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bg1">
                              <a:lumMod val="65000"/>
                            </a:schemeClr>
                          </a:solidFill>
                          <a:effectLst/>
                          <a:latin typeface="Calibri" panose="020F0502020204030204" pitchFamily="34" charset="0"/>
                          <a:ea typeface="+mn-ea"/>
                          <a:cs typeface="Calibri" panose="020F0502020204030204" pitchFamily="34" charset="0"/>
                        </a:rPr>
                        <a:t>8.61</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a:solidFill>
                          <a:schemeClr val="tx2"/>
                        </a:solidFill>
                        <a:effectLst/>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GB" sz="1400" kern="1200" dirty="0">
                        <a:solidFill>
                          <a:schemeClr val="bg1">
                            <a:lumMod val="65000"/>
                          </a:schemeClr>
                        </a:solidFill>
                        <a:effectLst/>
                        <a:latin typeface="Calibri" panose="020F0502020204030204" pitchFamily="34" charset="0"/>
                        <a:ea typeface="+mn-ea"/>
                        <a:cs typeface="Calibri" panose="020F050202020403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1400" kern="1200" dirty="0">
                          <a:solidFill>
                            <a:schemeClr val="bg1">
                              <a:lumMod val="65000"/>
                            </a:schemeClr>
                          </a:solidFill>
                          <a:effectLst/>
                          <a:latin typeface="Calibri" panose="020F0502020204030204" pitchFamily="34" charset="0"/>
                          <a:ea typeface="+mn-ea"/>
                          <a:cs typeface="Calibri" panose="020F0502020204030204" pitchFamily="34" charset="0"/>
                        </a:rPr>
                        <a:t>0.81 (0.73, 0.90)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332783088"/>
                  </a:ext>
                </a:extLst>
              </a:tr>
            </a:tbl>
          </a:graphicData>
        </a:graphic>
      </p:graphicFrame>
      <p:grpSp>
        <p:nvGrpSpPr>
          <p:cNvPr id="137" name="Group 136">
            <a:extLst>
              <a:ext uri="{FF2B5EF4-FFF2-40B4-BE49-F238E27FC236}">
                <a16:creationId xmlns:a16="http://schemas.microsoft.com/office/drawing/2014/main" id="{2A9A9514-9D32-E478-7793-E7EDE1D49539}"/>
              </a:ext>
            </a:extLst>
          </p:cNvPr>
          <p:cNvGrpSpPr/>
          <p:nvPr/>
        </p:nvGrpSpPr>
        <p:grpSpPr>
          <a:xfrm>
            <a:off x="7083243" y="2832648"/>
            <a:ext cx="2891732" cy="3097420"/>
            <a:chOff x="4005004" y="1975776"/>
            <a:chExt cx="2891732" cy="1481021"/>
          </a:xfrm>
        </p:grpSpPr>
        <p:grpSp>
          <p:nvGrpSpPr>
            <p:cNvPr id="138" name="Group 137">
              <a:extLst>
                <a:ext uri="{FF2B5EF4-FFF2-40B4-BE49-F238E27FC236}">
                  <a16:creationId xmlns:a16="http://schemas.microsoft.com/office/drawing/2014/main" id="{BC89A199-8ACC-B606-4E3D-E5AE306EDDED}"/>
                </a:ext>
              </a:extLst>
            </p:cNvPr>
            <p:cNvGrpSpPr/>
            <p:nvPr/>
          </p:nvGrpSpPr>
          <p:grpSpPr>
            <a:xfrm>
              <a:off x="4005004" y="3316470"/>
              <a:ext cx="2891732" cy="140327"/>
              <a:chOff x="4005004" y="3295891"/>
              <a:chExt cx="2891732" cy="140327"/>
            </a:xfrm>
          </p:grpSpPr>
          <p:sp>
            <p:nvSpPr>
              <p:cNvPr id="152" name="TextBox 151">
                <a:extLst>
                  <a:ext uri="{FF2B5EF4-FFF2-40B4-BE49-F238E27FC236}">
                    <a16:creationId xmlns:a16="http://schemas.microsoft.com/office/drawing/2014/main" id="{AC53361A-974D-9DB6-03EE-8465AA21738A}"/>
                  </a:ext>
                </a:extLst>
              </p:cNvPr>
              <p:cNvSpPr txBox="1"/>
              <p:nvPr/>
            </p:nvSpPr>
            <p:spPr>
              <a:xfrm>
                <a:off x="4005004" y="3295891"/>
                <a:ext cx="233574" cy="140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lumMod val="65000"/>
                        <a:lumOff val="35000"/>
                      </a:srgbClr>
                    </a:solidFill>
                    <a:effectLst/>
                    <a:uLnTx/>
                    <a:uFillTx/>
                    <a:latin typeface="Arial" panose="020B0604020202020204"/>
                    <a:ea typeface="+mn-ea"/>
                    <a:cs typeface="+mn-cs"/>
                  </a:rPr>
                  <a:t>0.1</a:t>
                </a:r>
              </a:p>
            </p:txBody>
          </p:sp>
          <p:sp>
            <p:nvSpPr>
              <p:cNvPr id="153" name="TextBox 152">
                <a:extLst>
                  <a:ext uri="{FF2B5EF4-FFF2-40B4-BE49-F238E27FC236}">
                    <a16:creationId xmlns:a16="http://schemas.microsoft.com/office/drawing/2014/main" id="{533CB55D-81D8-43E0-990F-EE451D7FF976}"/>
                  </a:ext>
                </a:extLst>
              </p:cNvPr>
              <p:cNvSpPr txBox="1"/>
              <p:nvPr/>
            </p:nvSpPr>
            <p:spPr>
              <a:xfrm>
                <a:off x="4669544" y="3295891"/>
                <a:ext cx="233574" cy="140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lumMod val="65000"/>
                        <a:lumOff val="35000"/>
                      </a:srgbClr>
                    </a:solidFill>
                    <a:effectLst/>
                    <a:uLnTx/>
                    <a:uFillTx/>
                    <a:latin typeface="Arial" panose="020B0604020202020204"/>
                    <a:ea typeface="+mn-ea"/>
                    <a:cs typeface="+mn-cs"/>
                  </a:rPr>
                  <a:t>0.5</a:t>
                </a:r>
              </a:p>
            </p:txBody>
          </p:sp>
          <p:sp>
            <p:nvSpPr>
              <p:cNvPr id="154" name="TextBox 153">
                <a:extLst>
                  <a:ext uri="{FF2B5EF4-FFF2-40B4-BE49-F238E27FC236}">
                    <a16:creationId xmlns:a16="http://schemas.microsoft.com/office/drawing/2014/main" id="{E5D6D9EC-005B-FD72-CA8B-4E447A82DEF8}"/>
                  </a:ext>
                </a:extLst>
              </p:cNvPr>
              <p:cNvSpPr txBox="1"/>
              <p:nvPr/>
            </p:nvSpPr>
            <p:spPr>
              <a:xfrm>
                <a:off x="5001814" y="3295891"/>
                <a:ext cx="233574" cy="140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lumMod val="65000"/>
                        <a:lumOff val="35000"/>
                      </a:srgbClr>
                    </a:solidFill>
                    <a:effectLst/>
                    <a:uLnTx/>
                    <a:uFillTx/>
                    <a:latin typeface="Arial" panose="020B0604020202020204"/>
                    <a:ea typeface="+mn-ea"/>
                    <a:cs typeface="+mn-cs"/>
                  </a:rPr>
                  <a:t>0.7</a:t>
                </a:r>
              </a:p>
            </p:txBody>
          </p:sp>
          <p:sp>
            <p:nvSpPr>
              <p:cNvPr id="155" name="TextBox 154">
                <a:extLst>
                  <a:ext uri="{FF2B5EF4-FFF2-40B4-BE49-F238E27FC236}">
                    <a16:creationId xmlns:a16="http://schemas.microsoft.com/office/drawing/2014/main" id="{8AC83E31-CF38-EB03-F33E-C6A58447C346}"/>
                  </a:ext>
                </a:extLst>
              </p:cNvPr>
              <p:cNvSpPr txBox="1"/>
              <p:nvPr/>
            </p:nvSpPr>
            <p:spPr>
              <a:xfrm>
                <a:off x="5334084" y="3295893"/>
                <a:ext cx="233574" cy="140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lumMod val="65000"/>
                        <a:lumOff val="35000"/>
                      </a:srgbClr>
                    </a:solidFill>
                    <a:effectLst/>
                    <a:uLnTx/>
                    <a:uFillTx/>
                    <a:latin typeface="Arial" panose="020B0604020202020204"/>
                    <a:ea typeface="+mn-ea"/>
                    <a:cs typeface="+mn-cs"/>
                  </a:rPr>
                  <a:t>0.9</a:t>
                </a:r>
              </a:p>
            </p:txBody>
          </p:sp>
          <p:sp>
            <p:nvSpPr>
              <p:cNvPr id="156" name="TextBox 155">
                <a:extLst>
                  <a:ext uri="{FF2B5EF4-FFF2-40B4-BE49-F238E27FC236}">
                    <a16:creationId xmlns:a16="http://schemas.microsoft.com/office/drawing/2014/main" id="{63E5717A-5F94-3ECB-35F4-EC9499033059}"/>
                  </a:ext>
                </a:extLst>
              </p:cNvPr>
              <p:cNvSpPr txBox="1"/>
              <p:nvPr/>
            </p:nvSpPr>
            <p:spPr>
              <a:xfrm>
                <a:off x="6330894" y="3295891"/>
                <a:ext cx="233574" cy="140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lumMod val="65000"/>
                        <a:lumOff val="35000"/>
                      </a:srgbClr>
                    </a:solidFill>
                    <a:effectLst/>
                    <a:uLnTx/>
                    <a:uFillTx/>
                    <a:latin typeface="Arial" panose="020B0604020202020204"/>
                    <a:ea typeface="+mn-ea"/>
                    <a:cs typeface="+mn-cs"/>
                  </a:rPr>
                  <a:t>1.5</a:t>
                </a:r>
              </a:p>
            </p:txBody>
          </p:sp>
          <p:sp>
            <p:nvSpPr>
              <p:cNvPr id="157" name="TextBox 156">
                <a:extLst>
                  <a:ext uri="{FF2B5EF4-FFF2-40B4-BE49-F238E27FC236}">
                    <a16:creationId xmlns:a16="http://schemas.microsoft.com/office/drawing/2014/main" id="{B7248890-1785-EC4C-DA23-D03A52C7597C}"/>
                  </a:ext>
                </a:extLst>
              </p:cNvPr>
              <p:cNvSpPr txBox="1"/>
              <p:nvPr/>
            </p:nvSpPr>
            <p:spPr>
              <a:xfrm>
                <a:off x="5666354" y="3295891"/>
                <a:ext cx="233574" cy="140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lumMod val="65000"/>
                        <a:lumOff val="35000"/>
                      </a:srgbClr>
                    </a:solidFill>
                    <a:effectLst/>
                    <a:uLnTx/>
                    <a:uFillTx/>
                    <a:latin typeface="Arial" panose="020B0604020202020204"/>
                    <a:ea typeface="+mn-ea"/>
                    <a:cs typeface="+mn-cs"/>
                  </a:rPr>
                  <a:t>1.1</a:t>
                </a:r>
              </a:p>
            </p:txBody>
          </p:sp>
          <p:sp>
            <p:nvSpPr>
              <p:cNvPr id="158" name="TextBox 157">
                <a:extLst>
                  <a:ext uri="{FF2B5EF4-FFF2-40B4-BE49-F238E27FC236}">
                    <a16:creationId xmlns:a16="http://schemas.microsoft.com/office/drawing/2014/main" id="{714F9390-723C-1EB2-E261-AE58FCC6BBDD}"/>
                  </a:ext>
                </a:extLst>
              </p:cNvPr>
              <p:cNvSpPr txBox="1"/>
              <p:nvPr/>
            </p:nvSpPr>
            <p:spPr>
              <a:xfrm>
                <a:off x="5998624" y="3295891"/>
                <a:ext cx="233574" cy="140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lumMod val="65000"/>
                        <a:lumOff val="35000"/>
                      </a:srgbClr>
                    </a:solidFill>
                    <a:effectLst/>
                    <a:uLnTx/>
                    <a:uFillTx/>
                    <a:latin typeface="Arial" panose="020B0604020202020204"/>
                    <a:ea typeface="+mn-ea"/>
                    <a:cs typeface="+mn-cs"/>
                  </a:rPr>
                  <a:t>1.3</a:t>
                </a:r>
              </a:p>
            </p:txBody>
          </p:sp>
          <p:sp>
            <p:nvSpPr>
              <p:cNvPr id="159" name="TextBox 158">
                <a:extLst>
                  <a:ext uri="{FF2B5EF4-FFF2-40B4-BE49-F238E27FC236}">
                    <a16:creationId xmlns:a16="http://schemas.microsoft.com/office/drawing/2014/main" id="{53586405-4BF9-029A-9844-0D5C9D29EB31}"/>
                  </a:ext>
                </a:extLst>
              </p:cNvPr>
              <p:cNvSpPr txBox="1"/>
              <p:nvPr/>
            </p:nvSpPr>
            <p:spPr>
              <a:xfrm>
                <a:off x="4337274" y="3295891"/>
                <a:ext cx="233574" cy="140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lumMod val="65000"/>
                        <a:lumOff val="35000"/>
                      </a:srgbClr>
                    </a:solidFill>
                    <a:effectLst/>
                    <a:uLnTx/>
                    <a:uFillTx/>
                    <a:latin typeface="Arial" panose="020B0604020202020204"/>
                    <a:ea typeface="+mn-ea"/>
                    <a:cs typeface="+mn-cs"/>
                  </a:rPr>
                  <a:t>0.3</a:t>
                </a:r>
              </a:p>
            </p:txBody>
          </p:sp>
          <p:sp>
            <p:nvSpPr>
              <p:cNvPr id="160" name="TextBox 159">
                <a:extLst>
                  <a:ext uri="{FF2B5EF4-FFF2-40B4-BE49-F238E27FC236}">
                    <a16:creationId xmlns:a16="http://schemas.microsoft.com/office/drawing/2014/main" id="{E6BA24EC-986A-6A51-C98A-9A01A34F5568}"/>
                  </a:ext>
                </a:extLst>
              </p:cNvPr>
              <p:cNvSpPr txBox="1"/>
              <p:nvPr/>
            </p:nvSpPr>
            <p:spPr>
              <a:xfrm>
                <a:off x="6663162" y="3295891"/>
                <a:ext cx="233574" cy="1403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lumMod val="65000"/>
                        <a:lumOff val="35000"/>
                      </a:srgbClr>
                    </a:solidFill>
                    <a:effectLst/>
                    <a:uLnTx/>
                    <a:uFillTx/>
                    <a:latin typeface="Arial" panose="020B0604020202020204"/>
                    <a:ea typeface="+mn-ea"/>
                    <a:cs typeface="+mn-cs"/>
                  </a:rPr>
                  <a:t>1.7</a:t>
                </a:r>
              </a:p>
            </p:txBody>
          </p:sp>
        </p:grpSp>
        <p:grpSp>
          <p:nvGrpSpPr>
            <p:cNvPr id="139" name="Group 138">
              <a:extLst>
                <a:ext uri="{FF2B5EF4-FFF2-40B4-BE49-F238E27FC236}">
                  <a16:creationId xmlns:a16="http://schemas.microsoft.com/office/drawing/2014/main" id="{92A4988E-109A-F2EE-5961-E0C02BDEFFB5}"/>
                </a:ext>
              </a:extLst>
            </p:cNvPr>
            <p:cNvGrpSpPr/>
            <p:nvPr/>
          </p:nvGrpSpPr>
          <p:grpSpPr>
            <a:xfrm>
              <a:off x="4106986" y="1975776"/>
              <a:ext cx="2664000" cy="1336137"/>
              <a:chOff x="4106986" y="1975776"/>
              <a:chExt cx="2664000" cy="1336137"/>
            </a:xfrm>
          </p:grpSpPr>
          <p:cxnSp>
            <p:nvCxnSpPr>
              <p:cNvPr id="140" name="Straight Connector 139">
                <a:extLst>
                  <a:ext uri="{FF2B5EF4-FFF2-40B4-BE49-F238E27FC236}">
                    <a16:creationId xmlns:a16="http://schemas.microsoft.com/office/drawing/2014/main" id="{CB078691-235F-2604-B668-759E010C02A7}"/>
                  </a:ext>
                </a:extLst>
              </p:cNvPr>
              <p:cNvCxnSpPr>
                <a:cxnSpLocks/>
              </p:cNvCxnSpPr>
              <p:nvPr/>
            </p:nvCxnSpPr>
            <p:spPr>
              <a:xfrm>
                <a:off x="5597879" y="1975776"/>
                <a:ext cx="0" cy="1285824"/>
              </a:xfrm>
              <a:prstGeom prst="line">
                <a:avLst/>
              </a:prstGeom>
              <a:noFill/>
              <a:ln w="12700" cap="flat" cmpd="sng" algn="ctr">
                <a:solidFill>
                  <a:schemeClr val="tx1"/>
                </a:solidFill>
                <a:prstDash val="solid"/>
                <a:miter lim="800000"/>
              </a:ln>
              <a:effectLst/>
            </p:spPr>
          </p:cxnSp>
          <p:grpSp>
            <p:nvGrpSpPr>
              <p:cNvPr id="141" name="Group 140">
                <a:extLst>
                  <a:ext uri="{FF2B5EF4-FFF2-40B4-BE49-F238E27FC236}">
                    <a16:creationId xmlns:a16="http://schemas.microsoft.com/office/drawing/2014/main" id="{70C0570E-1D7A-B91A-9475-F6F08AFF53A1}"/>
                  </a:ext>
                </a:extLst>
              </p:cNvPr>
              <p:cNvGrpSpPr/>
              <p:nvPr/>
            </p:nvGrpSpPr>
            <p:grpSpPr>
              <a:xfrm>
                <a:off x="4106986" y="3268713"/>
                <a:ext cx="2664000" cy="43200"/>
                <a:chOff x="4106986" y="3248134"/>
                <a:chExt cx="2664000" cy="43200"/>
              </a:xfrm>
            </p:grpSpPr>
            <p:cxnSp>
              <p:nvCxnSpPr>
                <p:cNvPr id="142" name="Straight Connector 141">
                  <a:extLst>
                    <a:ext uri="{FF2B5EF4-FFF2-40B4-BE49-F238E27FC236}">
                      <a16:creationId xmlns:a16="http://schemas.microsoft.com/office/drawing/2014/main" id="{B03767A6-4574-90F1-660B-6AF5755B7498}"/>
                    </a:ext>
                  </a:extLst>
                </p:cNvPr>
                <p:cNvCxnSpPr>
                  <a:cxnSpLocks/>
                </p:cNvCxnSpPr>
                <p:nvPr/>
              </p:nvCxnSpPr>
              <p:spPr>
                <a:xfrm flipH="1">
                  <a:off x="4106987" y="3248134"/>
                  <a:ext cx="2663999" cy="0"/>
                </a:xfrm>
                <a:prstGeom prst="line">
                  <a:avLst/>
                </a:prstGeom>
                <a:noFill/>
                <a:ln w="12700" cap="flat" cmpd="sng" algn="ctr">
                  <a:solidFill>
                    <a:schemeClr val="tx1"/>
                  </a:solidFill>
                  <a:prstDash val="solid"/>
                  <a:miter lim="800000"/>
                </a:ln>
                <a:effectLst/>
              </p:spPr>
            </p:cxnSp>
            <p:cxnSp>
              <p:nvCxnSpPr>
                <p:cNvPr id="143" name="Straight Connector 142">
                  <a:extLst>
                    <a:ext uri="{FF2B5EF4-FFF2-40B4-BE49-F238E27FC236}">
                      <a16:creationId xmlns:a16="http://schemas.microsoft.com/office/drawing/2014/main" id="{3BDC50A6-0EB8-57B5-5E13-8922D853CAE7}"/>
                    </a:ext>
                  </a:extLst>
                </p:cNvPr>
                <p:cNvCxnSpPr>
                  <a:cxnSpLocks/>
                </p:cNvCxnSpPr>
                <p:nvPr/>
              </p:nvCxnSpPr>
              <p:spPr>
                <a:xfrm flipV="1">
                  <a:off x="4106986" y="3248134"/>
                  <a:ext cx="0" cy="41388"/>
                </a:xfrm>
                <a:prstGeom prst="line">
                  <a:avLst/>
                </a:prstGeom>
                <a:noFill/>
                <a:ln w="12700" cap="flat" cmpd="sng" algn="ctr">
                  <a:solidFill>
                    <a:schemeClr val="tx1"/>
                  </a:solidFill>
                  <a:prstDash val="solid"/>
                  <a:miter lim="800000"/>
                </a:ln>
                <a:effectLst/>
              </p:spPr>
            </p:cxnSp>
            <p:cxnSp>
              <p:nvCxnSpPr>
                <p:cNvPr id="144" name="Straight Connector 143">
                  <a:extLst>
                    <a:ext uri="{FF2B5EF4-FFF2-40B4-BE49-F238E27FC236}">
                      <a16:creationId xmlns:a16="http://schemas.microsoft.com/office/drawing/2014/main" id="{6DB85754-BD40-37D5-75A6-A39B303B75C9}"/>
                    </a:ext>
                  </a:extLst>
                </p:cNvPr>
                <p:cNvCxnSpPr>
                  <a:cxnSpLocks/>
                </p:cNvCxnSpPr>
                <p:nvPr/>
              </p:nvCxnSpPr>
              <p:spPr>
                <a:xfrm flipV="1">
                  <a:off x="5105065" y="3248134"/>
                  <a:ext cx="0" cy="43200"/>
                </a:xfrm>
                <a:prstGeom prst="line">
                  <a:avLst/>
                </a:prstGeom>
                <a:noFill/>
                <a:ln w="12700" cap="flat" cmpd="sng" algn="ctr">
                  <a:solidFill>
                    <a:schemeClr val="tx1"/>
                  </a:solidFill>
                  <a:prstDash val="solid"/>
                  <a:miter lim="800000"/>
                </a:ln>
                <a:effectLst/>
              </p:spPr>
            </p:cxnSp>
            <p:cxnSp>
              <p:nvCxnSpPr>
                <p:cNvPr id="145" name="Straight Connector 144">
                  <a:extLst>
                    <a:ext uri="{FF2B5EF4-FFF2-40B4-BE49-F238E27FC236}">
                      <a16:creationId xmlns:a16="http://schemas.microsoft.com/office/drawing/2014/main" id="{2D1540C3-4C00-26DD-C83C-C1D3DCF21DEF}"/>
                    </a:ext>
                  </a:extLst>
                </p:cNvPr>
                <p:cNvCxnSpPr>
                  <a:cxnSpLocks/>
                </p:cNvCxnSpPr>
                <p:nvPr/>
              </p:nvCxnSpPr>
              <p:spPr>
                <a:xfrm flipV="1">
                  <a:off x="4439679" y="3248134"/>
                  <a:ext cx="0" cy="41388"/>
                </a:xfrm>
                <a:prstGeom prst="line">
                  <a:avLst/>
                </a:prstGeom>
                <a:noFill/>
                <a:ln w="12700" cap="flat" cmpd="sng" algn="ctr">
                  <a:solidFill>
                    <a:schemeClr val="tx1"/>
                  </a:solidFill>
                  <a:prstDash val="solid"/>
                  <a:miter lim="800000"/>
                </a:ln>
                <a:effectLst/>
              </p:spPr>
            </p:cxnSp>
            <p:cxnSp>
              <p:nvCxnSpPr>
                <p:cNvPr id="146" name="Straight Connector 145">
                  <a:extLst>
                    <a:ext uri="{FF2B5EF4-FFF2-40B4-BE49-F238E27FC236}">
                      <a16:creationId xmlns:a16="http://schemas.microsoft.com/office/drawing/2014/main" id="{B7693513-0236-06CF-A976-5A5572D4E44F}"/>
                    </a:ext>
                  </a:extLst>
                </p:cNvPr>
                <p:cNvCxnSpPr>
                  <a:cxnSpLocks/>
                </p:cNvCxnSpPr>
                <p:nvPr/>
              </p:nvCxnSpPr>
              <p:spPr>
                <a:xfrm flipV="1">
                  <a:off x="5770451" y="3248134"/>
                  <a:ext cx="0" cy="41388"/>
                </a:xfrm>
                <a:prstGeom prst="line">
                  <a:avLst/>
                </a:prstGeom>
                <a:noFill/>
                <a:ln w="12700" cap="flat" cmpd="sng" algn="ctr">
                  <a:solidFill>
                    <a:schemeClr val="tx1"/>
                  </a:solidFill>
                  <a:prstDash val="solid"/>
                  <a:miter lim="800000"/>
                </a:ln>
                <a:effectLst/>
              </p:spPr>
            </p:cxnSp>
            <p:cxnSp>
              <p:nvCxnSpPr>
                <p:cNvPr id="147" name="Straight Connector 146">
                  <a:extLst>
                    <a:ext uri="{FF2B5EF4-FFF2-40B4-BE49-F238E27FC236}">
                      <a16:creationId xmlns:a16="http://schemas.microsoft.com/office/drawing/2014/main" id="{CB563891-7DA8-8F28-2D08-497DE267881C}"/>
                    </a:ext>
                  </a:extLst>
                </p:cNvPr>
                <p:cNvCxnSpPr>
                  <a:cxnSpLocks/>
                </p:cNvCxnSpPr>
                <p:nvPr/>
              </p:nvCxnSpPr>
              <p:spPr>
                <a:xfrm flipV="1">
                  <a:off x="6768528" y="3248134"/>
                  <a:ext cx="0" cy="43200"/>
                </a:xfrm>
                <a:prstGeom prst="line">
                  <a:avLst/>
                </a:prstGeom>
                <a:noFill/>
                <a:ln w="12700" cap="flat" cmpd="sng" algn="ctr">
                  <a:solidFill>
                    <a:schemeClr val="tx1"/>
                  </a:solidFill>
                  <a:prstDash val="solid"/>
                  <a:miter lim="800000"/>
                </a:ln>
                <a:effectLst/>
              </p:spPr>
            </p:cxnSp>
            <p:cxnSp>
              <p:nvCxnSpPr>
                <p:cNvPr id="148" name="Straight Connector 147">
                  <a:extLst>
                    <a:ext uri="{FF2B5EF4-FFF2-40B4-BE49-F238E27FC236}">
                      <a16:creationId xmlns:a16="http://schemas.microsoft.com/office/drawing/2014/main" id="{8A8B4288-8B9D-E9F2-65A2-72DE291EFA5E}"/>
                    </a:ext>
                  </a:extLst>
                </p:cNvPr>
                <p:cNvCxnSpPr>
                  <a:cxnSpLocks/>
                </p:cNvCxnSpPr>
                <p:nvPr/>
              </p:nvCxnSpPr>
              <p:spPr>
                <a:xfrm flipV="1">
                  <a:off x="5437758" y="3248134"/>
                  <a:ext cx="0" cy="43200"/>
                </a:xfrm>
                <a:prstGeom prst="line">
                  <a:avLst/>
                </a:prstGeom>
                <a:noFill/>
                <a:ln w="12700" cap="flat" cmpd="sng" algn="ctr">
                  <a:solidFill>
                    <a:schemeClr val="tx1"/>
                  </a:solidFill>
                  <a:prstDash val="solid"/>
                  <a:miter lim="800000"/>
                </a:ln>
                <a:effectLst/>
              </p:spPr>
            </p:cxnSp>
            <p:cxnSp>
              <p:nvCxnSpPr>
                <p:cNvPr id="149" name="Straight Connector 148">
                  <a:extLst>
                    <a:ext uri="{FF2B5EF4-FFF2-40B4-BE49-F238E27FC236}">
                      <a16:creationId xmlns:a16="http://schemas.microsoft.com/office/drawing/2014/main" id="{39EB11E9-A0A7-60C9-805E-D00F7C4E2847}"/>
                    </a:ext>
                  </a:extLst>
                </p:cNvPr>
                <p:cNvCxnSpPr>
                  <a:cxnSpLocks/>
                </p:cNvCxnSpPr>
                <p:nvPr/>
              </p:nvCxnSpPr>
              <p:spPr>
                <a:xfrm flipV="1">
                  <a:off x="6103144" y="3248134"/>
                  <a:ext cx="0" cy="41388"/>
                </a:xfrm>
                <a:prstGeom prst="line">
                  <a:avLst/>
                </a:prstGeom>
                <a:noFill/>
                <a:ln w="12700" cap="flat" cmpd="sng" algn="ctr">
                  <a:solidFill>
                    <a:schemeClr val="tx1"/>
                  </a:solidFill>
                  <a:prstDash val="solid"/>
                  <a:miter lim="800000"/>
                </a:ln>
                <a:effectLst/>
              </p:spPr>
            </p:cxnSp>
            <p:cxnSp>
              <p:nvCxnSpPr>
                <p:cNvPr id="150" name="Straight Connector 149">
                  <a:extLst>
                    <a:ext uri="{FF2B5EF4-FFF2-40B4-BE49-F238E27FC236}">
                      <a16:creationId xmlns:a16="http://schemas.microsoft.com/office/drawing/2014/main" id="{2FCFB420-1006-CB85-E1A6-3550CBCA5C72}"/>
                    </a:ext>
                  </a:extLst>
                </p:cNvPr>
                <p:cNvCxnSpPr>
                  <a:cxnSpLocks/>
                </p:cNvCxnSpPr>
                <p:nvPr/>
              </p:nvCxnSpPr>
              <p:spPr>
                <a:xfrm flipV="1">
                  <a:off x="4772372" y="3248134"/>
                  <a:ext cx="0" cy="41388"/>
                </a:xfrm>
                <a:prstGeom prst="line">
                  <a:avLst/>
                </a:prstGeom>
                <a:noFill/>
                <a:ln w="12700" cap="flat" cmpd="sng" algn="ctr">
                  <a:solidFill>
                    <a:schemeClr val="tx1"/>
                  </a:solidFill>
                  <a:prstDash val="solid"/>
                  <a:miter lim="800000"/>
                </a:ln>
                <a:effectLst/>
              </p:spPr>
            </p:cxnSp>
            <p:cxnSp>
              <p:nvCxnSpPr>
                <p:cNvPr id="151" name="Straight Connector 150">
                  <a:extLst>
                    <a:ext uri="{FF2B5EF4-FFF2-40B4-BE49-F238E27FC236}">
                      <a16:creationId xmlns:a16="http://schemas.microsoft.com/office/drawing/2014/main" id="{334B8A5A-C4E8-467A-0847-93326A926A91}"/>
                    </a:ext>
                  </a:extLst>
                </p:cNvPr>
                <p:cNvCxnSpPr>
                  <a:cxnSpLocks/>
                </p:cNvCxnSpPr>
                <p:nvPr/>
              </p:nvCxnSpPr>
              <p:spPr>
                <a:xfrm flipV="1">
                  <a:off x="6435837" y="3248134"/>
                  <a:ext cx="0" cy="43200"/>
                </a:xfrm>
                <a:prstGeom prst="line">
                  <a:avLst/>
                </a:prstGeom>
                <a:noFill/>
                <a:ln w="12700" cap="flat" cmpd="sng" algn="ctr">
                  <a:solidFill>
                    <a:schemeClr val="tx1"/>
                  </a:solidFill>
                  <a:prstDash val="solid"/>
                  <a:miter lim="800000"/>
                </a:ln>
                <a:effectLst/>
              </p:spPr>
            </p:cxnSp>
          </p:grpSp>
        </p:grpSp>
      </p:grpSp>
      <p:cxnSp>
        <p:nvCxnSpPr>
          <p:cNvPr id="212" name="Straight Connector 211">
            <a:extLst>
              <a:ext uri="{FF2B5EF4-FFF2-40B4-BE49-F238E27FC236}">
                <a16:creationId xmlns:a16="http://schemas.microsoft.com/office/drawing/2014/main" id="{5CFD4C10-8D25-3F48-8E4F-B0D91A5914DD}"/>
              </a:ext>
            </a:extLst>
          </p:cNvPr>
          <p:cNvCxnSpPr>
            <a:cxnSpLocks/>
          </p:cNvCxnSpPr>
          <p:nvPr/>
        </p:nvCxnSpPr>
        <p:spPr>
          <a:xfrm flipV="1">
            <a:off x="8150891" y="3448329"/>
            <a:ext cx="231571" cy="257"/>
          </a:xfrm>
          <a:prstGeom prst="line">
            <a:avLst/>
          </a:prstGeom>
          <a:solidFill>
            <a:srgbClr val="4472C4">
              <a:alpha val="66000"/>
            </a:srgbClr>
          </a:solidFill>
          <a:ln w="12700" cap="flat" cmpd="sng" algn="ctr">
            <a:solidFill>
              <a:srgbClr val="7F7F7F"/>
            </a:solidFill>
            <a:prstDash val="solid"/>
            <a:miter lim="800000"/>
          </a:ln>
          <a:effectLst/>
        </p:spPr>
      </p:cxnSp>
      <p:grpSp>
        <p:nvGrpSpPr>
          <p:cNvPr id="213" name="Group 212">
            <a:extLst>
              <a:ext uri="{FF2B5EF4-FFF2-40B4-BE49-F238E27FC236}">
                <a16:creationId xmlns:a16="http://schemas.microsoft.com/office/drawing/2014/main" id="{9CE883BD-B7B7-4FE3-4702-17ED915DCF84}"/>
              </a:ext>
            </a:extLst>
          </p:cNvPr>
          <p:cNvGrpSpPr/>
          <p:nvPr/>
        </p:nvGrpSpPr>
        <p:grpSpPr>
          <a:xfrm>
            <a:off x="7922151" y="3179527"/>
            <a:ext cx="179565" cy="73152"/>
            <a:chOff x="7779415" y="1786674"/>
            <a:chExt cx="179565" cy="73152"/>
          </a:xfrm>
          <a:solidFill>
            <a:schemeClr val="bg1">
              <a:lumMod val="65000"/>
            </a:schemeClr>
          </a:solidFill>
        </p:grpSpPr>
        <p:grpSp>
          <p:nvGrpSpPr>
            <p:cNvPr id="214" name="Group 213">
              <a:extLst>
                <a:ext uri="{FF2B5EF4-FFF2-40B4-BE49-F238E27FC236}">
                  <a16:creationId xmlns:a16="http://schemas.microsoft.com/office/drawing/2014/main" id="{05C4155F-6DFB-3E29-8D64-11C5A95D95E8}"/>
                </a:ext>
              </a:extLst>
            </p:cNvPr>
            <p:cNvGrpSpPr/>
            <p:nvPr/>
          </p:nvGrpSpPr>
          <p:grpSpPr>
            <a:xfrm>
              <a:off x="7779415" y="1786674"/>
              <a:ext cx="179543" cy="73152"/>
              <a:chOff x="4850788" y="2077127"/>
              <a:chExt cx="179543" cy="73152"/>
            </a:xfrm>
            <a:grpFill/>
          </p:grpSpPr>
          <p:cxnSp>
            <p:nvCxnSpPr>
              <p:cNvPr id="320" name="Straight Connector 319">
                <a:extLst>
                  <a:ext uri="{FF2B5EF4-FFF2-40B4-BE49-F238E27FC236}">
                    <a16:creationId xmlns:a16="http://schemas.microsoft.com/office/drawing/2014/main" id="{AFF22B33-3F17-9F2D-537E-832B05B7F752}"/>
                  </a:ext>
                </a:extLst>
              </p:cNvPr>
              <p:cNvCxnSpPr>
                <a:cxnSpLocks/>
              </p:cNvCxnSpPr>
              <p:nvPr/>
            </p:nvCxnSpPr>
            <p:spPr>
              <a:xfrm>
                <a:off x="4850788" y="2113788"/>
                <a:ext cx="179543" cy="0"/>
              </a:xfrm>
              <a:prstGeom prst="line">
                <a:avLst/>
              </a:prstGeom>
              <a:grpFill/>
              <a:ln w="12700" cap="flat" cmpd="sng" algn="ctr">
                <a:solidFill>
                  <a:srgbClr val="7F7F7F"/>
                </a:solidFill>
                <a:prstDash val="solid"/>
                <a:miter lim="800000"/>
              </a:ln>
              <a:effectLst/>
            </p:spPr>
          </p:cxnSp>
          <p:sp>
            <p:nvSpPr>
              <p:cNvPr id="346" name="Rectangle 345">
                <a:extLst>
                  <a:ext uri="{FF2B5EF4-FFF2-40B4-BE49-F238E27FC236}">
                    <a16:creationId xmlns:a16="http://schemas.microsoft.com/office/drawing/2014/main" id="{AC582252-EEAA-9C49-5FF6-481FC26325F6}"/>
                  </a:ext>
                </a:extLst>
              </p:cNvPr>
              <p:cNvSpPr>
                <a:spLocks noChangeAspect="1"/>
              </p:cNvSpPr>
              <p:nvPr/>
            </p:nvSpPr>
            <p:spPr>
              <a:xfrm>
                <a:off x="4892964" y="2077127"/>
                <a:ext cx="73152" cy="73152"/>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Verdana"/>
                  <a:ea typeface="+mn-ea"/>
                  <a:cs typeface="+mn-cs"/>
                </a:endParaRPr>
              </a:p>
            </p:txBody>
          </p:sp>
        </p:grpSp>
        <p:grpSp>
          <p:nvGrpSpPr>
            <p:cNvPr id="215" name="Group 214">
              <a:extLst>
                <a:ext uri="{FF2B5EF4-FFF2-40B4-BE49-F238E27FC236}">
                  <a16:creationId xmlns:a16="http://schemas.microsoft.com/office/drawing/2014/main" id="{1DDFCDD4-BCF9-5040-A96B-1B089AE1F4E5}"/>
                </a:ext>
              </a:extLst>
            </p:cNvPr>
            <p:cNvGrpSpPr/>
            <p:nvPr/>
          </p:nvGrpSpPr>
          <p:grpSpPr>
            <a:xfrm>
              <a:off x="7779415" y="1797252"/>
              <a:ext cx="179565" cy="46800"/>
              <a:chOff x="6842805" y="3165759"/>
              <a:chExt cx="186121" cy="46800"/>
            </a:xfrm>
            <a:grpFill/>
          </p:grpSpPr>
          <p:cxnSp>
            <p:nvCxnSpPr>
              <p:cNvPr id="318" name="Straight Connector 317">
                <a:extLst>
                  <a:ext uri="{FF2B5EF4-FFF2-40B4-BE49-F238E27FC236}">
                    <a16:creationId xmlns:a16="http://schemas.microsoft.com/office/drawing/2014/main" id="{106C180D-2F85-4628-6D12-F57752B74EF3}"/>
                  </a:ext>
                </a:extLst>
              </p:cNvPr>
              <p:cNvCxnSpPr>
                <a:cxnSpLocks/>
              </p:cNvCxnSpPr>
              <p:nvPr/>
            </p:nvCxnSpPr>
            <p:spPr>
              <a:xfrm>
                <a:off x="6842805" y="3165759"/>
                <a:ext cx="0" cy="4680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9441604-18B0-2D7C-8EB4-0BAFD5D88B90}"/>
                  </a:ext>
                </a:extLst>
              </p:cNvPr>
              <p:cNvCxnSpPr>
                <a:cxnSpLocks/>
              </p:cNvCxnSpPr>
              <p:nvPr/>
            </p:nvCxnSpPr>
            <p:spPr>
              <a:xfrm>
                <a:off x="7028926" y="3165759"/>
                <a:ext cx="0" cy="4680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347" name="Straight Connector 346">
            <a:extLst>
              <a:ext uri="{FF2B5EF4-FFF2-40B4-BE49-F238E27FC236}">
                <a16:creationId xmlns:a16="http://schemas.microsoft.com/office/drawing/2014/main" id="{F0CCF5DF-EFCA-F938-4728-26BD8A6973B4}"/>
              </a:ext>
            </a:extLst>
          </p:cNvPr>
          <p:cNvCxnSpPr/>
          <p:nvPr/>
        </p:nvCxnSpPr>
        <p:spPr>
          <a:xfrm>
            <a:off x="8379988" y="3426343"/>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964453E8-EC40-DC20-FFBB-1AA986E52573}"/>
              </a:ext>
            </a:extLst>
          </p:cNvPr>
          <p:cNvCxnSpPr>
            <a:cxnSpLocks/>
          </p:cNvCxnSpPr>
          <p:nvPr/>
        </p:nvCxnSpPr>
        <p:spPr>
          <a:xfrm>
            <a:off x="8150891" y="3426343"/>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62A957D2-3830-DC7B-97A1-351ACE4BF918}"/>
              </a:ext>
            </a:extLst>
          </p:cNvPr>
          <p:cNvGrpSpPr/>
          <p:nvPr/>
        </p:nvGrpSpPr>
        <p:grpSpPr>
          <a:xfrm>
            <a:off x="8292243" y="4148147"/>
            <a:ext cx="347304" cy="73152"/>
            <a:chOff x="8292243" y="3389993"/>
            <a:chExt cx="347304" cy="73152"/>
          </a:xfrm>
        </p:grpSpPr>
        <p:grpSp>
          <p:nvGrpSpPr>
            <p:cNvPr id="209" name="Group 208">
              <a:extLst>
                <a:ext uri="{FF2B5EF4-FFF2-40B4-BE49-F238E27FC236}">
                  <a16:creationId xmlns:a16="http://schemas.microsoft.com/office/drawing/2014/main" id="{3302167F-EEDD-2312-0059-2DFF3DA1111E}"/>
                </a:ext>
              </a:extLst>
            </p:cNvPr>
            <p:cNvGrpSpPr/>
            <p:nvPr/>
          </p:nvGrpSpPr>
          <p:grpSpPr>
            <a:xfrm>
              <a:off x="8292243" y="3389993"/>
              <a:ext cx="347304" cy="73152"/>
              <a:chOff x="4796331" y="2529444"/>
              <a:chExt cx="347304" cy="73152"/>
            </a:xfrm>
          </p:grpSpPr>
          <p:cxnSp>
            <p:nvCxnSpPr>
              <p:cNvPr id="210" name="Straight Connector 209">
                <a:extLst>
                  <a:ext uri="{FF2B5EF4-FFF2-40B4-BE49-F238E27FC236}">
                    <a16:creationId xmlns:a16="http://schemas.microsoft.com/office/drawing/2014/main" id="{EF726E91-8B68-0D15-484A-F757E2515B55}"/>
                  </a:ext>
                </a:extLst>
              </p:cNvPr>
              <p:cNvCxnSpPr>
                <a:cxnSpLocks/>
              </p:cNvCxnSpPr>
              <p:nvPr/>
            </p:nvCxnSpPr>
            <p:spPr>
              <a:xfrm>
                <a:off x="4796331" y="2560328"/>
                <a:ext cx="347304" cy="642"/>
              </a:xfrm>
              <a:prstGeom prst="line">
                <a:avLst/>
              </a:prstGeom>
              <a:solidFill>
                <a:srgbClr val="4472C4">
                  <a:alpha val="66000"/>
                </a:srgbClr>
              </a:solidFill>
              <a:ln w="12700" cap="flat" cmpd="sng" algn="ctr">
                <a:solidFill>
                  <a:srgbClr val="7F7F7F"/>
                </a:solidFill>
                <a:prstDash val="solid"/>
                <a:miter lim="800000"/>
              </a:ln>
              <a:effectLst/>
            </p:spPr>
          </p:cxnSp>
          <p:sp>
            <p:nvSpPr>
              <p:cNvPr id="211" name="Rectangle 210">
                <a:extLst>
                  <a:ext uri="{FF2B5EF4-FFF2-40B4-BE49-F238E27FC236}">
                    <a16:creationId xmlns:a16="http://schemas.microsoft.com/office/drawing/2014/main" id="{52EF36CD-59DD-4557-68E6-DCF26FCDB74D}"/>
                  </a:ext>
                </a:extLst>
              </p:cNvPr>
              <p:cNvSpPr>
                <a:spLocks noChangeAspect="1"/>
              </p:cNvSpPr>
              <p:nvPr/>
            </p:nvSpPr>
            <p:spPr>
              <a:xfrm>
                <a:off x="4900871" y="2529444"/>
                <a:ext cx="73152" cy="73152"/>
              </a:xfrm>
              <a:prstGeom prst="rect">
                <a:avLst/>
              </a:prstGeom>
              <a:solidFill>
                <a:srgbClr val="1F497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Verdana"/>
                  <a:ea typeface="+mn-ea"/>
                  <a:cs typeface="+mn-cs"/>
                </a:endParaRPr>
              </a:p>
            </p:txBody>
          </p:sp>
        </p:grpSp>
        <p:cxnSp>
          <p:nvCxnSpPr>
            <p:cNvPr id="349" name="Straight Connector 348">
              <a:extLst>
                <a:ext uri="{FF2B5EF4-FFF2-40B4-BE49-F238E27FC236}">
                  <a16:creationId xmlns:a16="http://schemas.microsoft.com/office/drawing/2014/main" id="{FC28A134-F43E-74BD-985E-F2241B706485}"/>
                </a:ext>
              </a:extLst>
            </p:cNvPr>
            <p:cNvCxnSpPr/>
            <p:nvPr/>
          </p:nvCxnSpPr>
          <p:spPr>
            <a:xfrm>
              <a:off x="8297215" y="3399250"/>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0A7CB05A-A57C-1A09-A49F-0FF2C96CB389}"/>
                </a:ext>
              </a:extLst>
            </p:cNvPr>
            <p:cNvCxnSpPr>
              <a:cxnSpLocks/>
            </p:cNvCxnSpPr>
            <p:nvPr/>
          </p:nvCxnSpPr>
          <p:spPr>
            <a:xfrm>
              <a:off x="8639547" y="3393644"/>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0C65C8CA-E11C-DC45-767D-644F37671DA4}"/>
              </a:ext>
            </a:extLst>
          </p:cNvPr>
          <p:cNvGrpSpPr/>
          <p:nvPr/>
        </p:nvGrpSpPr>
        <p:grpSpPr>
          <a:xfrm>
            <a:off x="8018532" y="4393754"/>
            <a:ext cx="159488" cy="73152"/>
            <a:chOff x="8018532" y="3622444"/>
            <a:chExt cx="159488" cy="73152"/>
          </a:xfrm>
        </p:grpSpPr>
        <p:grpSp>
          <p:nvGrpSpPr>
            <p:cNvPr id="200" name="Group 199">
              <a:extLst>
                <a:ext uri="{FF2B5EF4-FFF2-40B4-BE49-F238E27FC236}">
                  <a16:creationId xmlns:a16="http://schemas.microsoft.com/office/drawing/2014/main" id="{683D1862-03D1-E7B4-F115-5E072C1ED26F}"/>
                </a:ext>
              </a:extLst>
            </p:cNvPr>
            <p:cNvGrpSpPr/>
            <p:nvPr/>
          </p:nvGrpSpPr>
          <p:grpSpPr>
            <a:xfrm>
              <a:off x="8019264" y="3622444"/>
              <a:ext cx="158756" cy="73152"/>
              <a:chOff x="5336175" y="2681338"/>
              <a:chExt cx="158756" cy="73152"/>
            </a:xfrm>
          </p:grpSpPr>
          <p:cxnSp>
            <p:nvCxnSpPr>
              <p:cNvPr id="201" name="Straight Connector 200">
                <a:extLst>
                  <a:ext uri="{FF2B5EF4-FFF2-40B4-BE49-F238E27FC236}">
                    <a16:creationId xmlns:a16="http://schemas.microsoft.com/office/drawing/2014/main" id="{B2CFEEAF-7461-EBD5-5E98-3CAC5761BEAD}"/>
                  </a:ext>
                </a:extLst>
              </p:cNvPr>
              <p:cNvCxnSpPr>
                <a:cxnSpLocks/>
              </p:cNvCxnSpPr>
              <p:nvPr/>
            </p:nvCxnSpPr>
            <p:spPr>
              <a:xfrm>
                <a:off x="5336175" y="2718288"/>
                <a:ext cx="158756" cy="0"/>
              </a:xfrm>
              <a:prstGeom prst="line">
                <a:avLst/>
              </a:prstGeom>
              <a:solidFill>
                <a:srgbClr val="4472C4">
                  <a:alpha val="66000"/>
                </a:srgbClr>
              </a:solidFill>
              <a:ln w="12700" cap="flat" cmpd="sng" algn="ctr">
                <a:solidFill>
                  <a:srgbClr val="7F7F7F"/>
                </a:solidFill>
                <a:prstDash val="solid"/>
                <a:miter lim="800000"/>
              </a:ln>
              <a:effectLst/>
            </p:spPr>
          </p:cxnSp>
          <p:sp>
            <p:nvSpPr>
              <p:cNvPr id="202" name="Rectangle 201">
                <a:extLst>
                  <a:ext uri="{FF2B5EF4-FFF2-40B4-BE49-F238E27FC236}">
                    <a16:creationId xmlns:a16="http://schemas.microsoft.com/office/drawing/2014/main" id="{A7BF70FA-0B48-0FB2-1E93-8759A47F9729}"/>
                  </a:ext>
                </a:extLst>
              </p:cNvPr>
              <p:cNvSpPr>
                <a:spLocks noChangeAspect="1"/>
              </p:cNvSpPr>
              <p:nvPr/>
            </p:nvSpPr>
            <p:spPr>
              <a:xfrm>
                <a:off x="5406788" y="2681338"/>
                <a:ext cx="73152" cy="73152"/>
              </a:xfrm>
              <a:prstGeom prst="rect">
                <a:avLst/>
              </a:prstGeom>
              <a:solidFill>
                <a:srgbClr val="1F497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Verdana"/>
                  <a:ea typeface="+mn-ea"/>
                  <a:cs typeface="+mn-cs"/>
                </a:endParaRPr>
              </a:p>
            </p:txBody>
          </p:sp>
        </p:grpSp>
        <p:cxnSp>
          <p:nvCxnSpPr>
            <p:cNvPr id="351" name="Straight Connector 350">
              <a:extLst>
                <a:ext uri="{FF2B5EF4-FFF2-40B4-BE49-F238E27FC236}">
                  <a16:creationId xmlns:a16="http://schemas.microsoft.com/office/drawing/2014/main" id="{7708A322-E362-D190-4A3E-047B01EA7890}"/>
                </a:ext>
              </a:extLst>
            </p:cNvPr>
            <p:cNvCxnSpPr/>
            <p:nvPr/>
          </p:nvCxnSpPr>
          <p:spPr>
            <a:xfrm>
              <a:off x="8018532" y="3635507"/>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F1903032-0849-2E2D-7CC0-3BA2DEB96812}"/>
                </a:ext>
              </a:extLst>
            </p:cNvPr>
            <p:cNvCxnSpPr>
              <a:cxnSpLocks/>
            </p:cNvCxnSpPr>
            <p:nvPr/>
          </p:nvCxnSpPr>
          <p:spPr>
            <a:xfrm>
              <a:off x="8171670" y="3635241"/>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44EE9E93-5979-6B78-93B7-1D73E701CA67}"/>
              </a:ext>
            </a:extLst>
          </p:cNvPr>
          <p:cNvGrpSpPr/>
          <p:nvPr/>
        </p:nvGrpSpPr>
        <p:grpSpPr>
          <a:xfrm>
            <a:off x="8321055" y="5146466"/>
            <a:ext cx="212887" cy="73152"/>
            <a:chOff x="8321055" y="4480404"/>
            <a:chExt cx="212887" cy="73152"/>
          </a:xfrm>
        </p:grpSpPr>
        <p:grpSp>
          <p:nvGrpSpPr>
            <p:cNvPr id="203" name="Group 202">
              <a:extLst>
                <a:ext uri="{FF2B5EF4-FFF2-40B4-BE49-F238E27FC236}">
                  <a16:creationId xmlns:a16="http://schemas.microsoft.com/office/drawing/2014/main" id="{FF53F159-E80C-A805-A79B-AB6DCB4E981F}"/>
                </a:ext>
              </a:extLst>
            </p:cNvPr>
            <p:cNvGrpSpPr/>
            <p:nvPr/>
          </p:nvGrpSpPr>
          <p:grpSpPr>
            <a:xfrm>
              <a:off x="8321055" y="4480404"/>
              <a:ext cx="208055" cy="73152"/>
              <a:chOff x="5897718" y="3133926"/>
              <a:chExt cx="208055" cy="73152"/>
            </a:xfrm>
            <a:solidFill>
              <a:schemeClr val="bg1">
                <a:lumMod val="65000"/>
              </a:schemeClr>
            </a:solidFill>
          </p:grpSpPr>
          <p:cxnSp>
            <p:nvCxnSpPr>
              <p:cNvPr id="204" name="Straight Connector 203">
                <a:extLst>
                  <a:ext uri="{FF2B5EF4-FFF2-40B4-BE49-F238E27FC236}">
                    <a16:creationId xmlns:a16="http://schemas.microsoft.com/office/drawing/2014/main" id="{F22C4972-5E1B-80FB-C3AE-A5725F35847F}"/>
                  </a:ext>
                </a:extLst>
              </p:cNvPr>
              <p:cNvCxnSpPr>
                <a:cxnSpLocks/>
              </p:cNvCxnSpPr>
              <p:nvPr/>
            </p:nvCxnSpPr>
            <p:spPr>
              <a:xfrm>
                <a:off x="5897718" y="3163676"/>
                <a:ext cx="208055" cy="0"/>
              </a:xfrm>
              <a:prstGeom prst="line">
                <a:avLst/>
              </a:prstGeom>
              <a:grpFill/>
              <a:ln w="12700" cap="flat" cmpd="sng" algn="ctr">
                <a:solidFill>
                  <a:srgbClr val="7F7F7F"/>
                </a:solidFill>
                <a:prstDash val="solid"/>
                <a:miter lim="800000"/>
              </a:ln>
              <a:effectLst/>
            </p:spPr>
          </p:cxnSp>
          <p:sp>
            <p:nvSpPr>
              <p:cNvPr id="205" name="Rectangle 204">
                <a:extLst>
                  <a:ext uri="{FF2B5EF4-FFF2-40B4-BE49-F238E27FC236}">
                    <a16:creationId xmlns:a16="http://schemas.microsoft.com/office/drawing/2014/main" id="{7FB98FB6-D47E-58DA-6A35-D8722C70453F}"/>
                  </a:ext>
                </a:extLst>
              </p:cNvPr>
              <p:cNvSpPr>
                <a:spLocks noChangeAspect="1"/>
              </p:cNvSpPr>
              <p:nvPr/>
            </p:nvSpPr>
            <p:spPr>
              <a:xfrm>
                <a:off x="5980595" y="3133926"/>
                <a:ext cx="73152" cy="73152"/>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Verdana"/>
                  <a:ea typeface="+mn-ea"/>
                  <a:cs typeface="+mn-cs"/>
                </a:endParaRPr>
              </a:p>
            </p:txBody>
          </p:sp>
        </p:grpSp>
        <p:cxnSp>
          <p:nvCxnSpPr>
            <p:cNvPr id="354" name="Straight Connector 353">
              <a:extLst>
                <a:ext uri="{FF2B5EF4-FFF2-40B4-BE49-F238E27FC236}">
                  <a16:creationId xmlns:a16="http://schemas.microsoft.com/office/drawing/2014/main" id="{04744063-F04D-3081-C195-49F4388F056E}"/>
                </a:ext>
              </a:extLst>
            </p:cNvPr>
            <p:cNvCxnSpPr>
              <a:cxnSpLocks/>
            </p:cNvCxnSpPr>
            <p:nvPr/>
          </p:nvCxnSpPr>
          <p:spPr>
            <a:xfrm>
              <a:off x="8533942" y="4485166"/>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2AD38BF0-257A-1DFF-E8F3-86045F46971F}"/>
                </a:ext>
              </a:extLst>
            </p:cNvPr>
            <p:cNvCxnSpPr/>
            <p:nvPr/>
          </p:nvCxnSpPr>
          <p:spPr>
            <a:xfrm>
              <a:off x="8321055" y="4487604"/>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56" name="Rectangle 355">
            <a:extLst>
              <a:ext uri="{FF2B5EF4-FFF2-40B4-BE49-F238E27FC236}">
                <a16:creationId xmlns:a16="http://schemas.microsoft.com/office/drawing/2014/main" id="{67CE0309-40EE-249F-42A5-3D5A1D47DD56}"/>
              </a:ext>
            </a:extLst>
          </p:cNvPr>
          <p:cNvSpPr>
            <a:spLocks noChangeAspect="1"/>
          </p:cNvSpPr>
          <p:nvPr/>
        </p:nvSpPr>
        <p:spPr>
          <a:xfrm>
            <a:off x="8238820" y="3415399"/>
            <a:ext cx="73152" cy="73152"/>
          </a:xfrm>
          <a:prstGeom prst="rect">
            <a:avLst/>
          </a:prstGeom>
          <a:solidFill>
            <a:schemeClr val="bg1">
              <a:lumMod val="6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357" name="Group 356">
            <a:extLst>
              <a:ext uri="{FF2B5EF4-FFF2-40B4-BE49-F238E27FC236}">
                <a16:creationId xmlns:a16="http://schemas.microsoft.com/office/drawing/2014/main" id="{BF05230B-3040-136A-1116-D5356D32A804}"/>
              </a:ext>
            </a:extLst>
          </p:cNvPr>
          <p:cNvGrpSpPr/>
          <p:nvPr/>
        </p:nvGrpSpPr>
        <p:grpSpPr>
          <a:xfrm>
            <a:off x="8147521" y="3655565"/>
            <a:ext cx="289444" cy="66502"/>
            <a:chOff x="7727686" y="1786674"/>
            <a:chExt cx="289444" cy="73152"/>
          </a:xfrm>
          <a:solidFill>
            <a:schemeClr val="bg1">
              <a:lumMod val="65000"/>
            </a:schemeClr>
          </a:solidFill>
        </p:grpSpPr>
        <p:grpSp>
          <p:nvGrpSpPr>
            <p:cNvPr id="358" name="Group 357">
              <a:extLst>
                <a:ext uri="{FF2B5EF4-FFF2-40B4-BE49-F238E27FC236}">
                  <a16:creationId xmlns:a16="http://schemas.microsoft.com/office/drawing/2014/main" id="{29F3944A-3D3D-F92A-2258-08B8A8DE304A}"/>
                </a:ext>
              </a:extLst>
            </p:cNvPr>
            <p:cNvGrpSpPr/>
            <p:nvPr/>
          </p:nvGrpSpPr>
          <p:grpSpPr>
            <a:xfrm>
              <a:off x="7727686" y="1786674"/>
              <a:ext cx="289444" cy="73152"/>
              <a:chOff x="4799059" y="2077127"/>
              <a:chExt cx="289444" cy="73152"/>
            </a:xfrm>
            <a:grpFill/>
          </p:grpSpPr>
          <p:cxnSp>
            <p:nvCxnSpPr>
              <p:cNvPr id="362" name="Straight Connector 361">
                <a:extLst>
                  <a:ext uri="{FF2B5EF4-FFF2-40B4-BE49-F238E27FC236}">
                    <a16:creationId xmlns:a16="http://schemas.microsoft.com/office/drawing/2014/main" id="{0EA1DB29-46AD-3D52-2042-968473ED3FF5}"/>
                  </a:ext>
                </a:extLst>
              </p:cNvPr>
              <p:cNvCxnSpPr>
                <a:cxnSpLocks/>
              </p:cNvCxnSpPr>
              <p:nvPr/>
            </p:nvCxnSpPr>
            <p:spPr>
              <a:xfrm>
                <a:off x="4799059" y="2112165"/>
                <a:ext cx="289444" cy="0"/>
              </a:xfrm>
              <a:prstGeom prst="line">
                <a:avLst/>
              </a:prstGeom>
              <a:grpFill/>
              <a:ln w="12700" cap="flat" cmpd="sng" algn="ctr">
                <a:solidFill>
                  <a:srgbClr val="7F7F7F"/>
                </a:solidFill>
                <a:prstDash val="solid"/>
                <a:miter lim="800000"/>
              </a:ln>
              <a:effectLst/>
            </p:spPr>
          </p:cxnSp>
          <p:sp>
            <p:nvSpPr>
              <p:cNvPr id="363" name="Rectangle 362">
                <a:extLst>
                  <a:ext uri="{FF2B5EF4-FFF2-40B4-BE49-F238E27FC236}">
                    <a16:creationId xmlns:a16="http://schemas.microsoft.com/office/drawing/2014/main" id="{5921D1D3-685D-007D-F9D0-F6E1460ED09A}"/>
                  </a:ext>
                </a:extLst>
              </p:cNvPr>
              <p:cNvSpPr>
                <a:spLocks noChangeAspect="1"/>
              </p:cNvSpPr>
              <p:nvPr/>
            </p:nvSpPr>
            <p:spPr>
              <a:xfrm>
                <a:off x="4892964" y="2077127"/>
                <a:ext cx="73152" cy="73152"/>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Verdana"/>
                  <a:ea typeface="+mn-ea"/>
                  <a:cs typeface="+mn-cs"/>
                </a:endParaRPr>
              </a:p>
            </p:txBody>
          </p:sp>
        </p:grpSp>
        <p:grpSp>
          <p:nvGrpSpPr>
            <p:cNvPr id="359" name="Group 358">
              <a:extLst>
                <a:ext uri="{FF2B5EF4-FFF2-40B4-BE49-F238E27FC236}">
                  <a16:creationId xmlns:a16="http://schemas.microsoft.com/office/drawing/2014/main" id="{8191ABE2-7B13-5E5B-35A7-A29F6889BEAF}"/>
                </a:ext>
              </a:extLst>
            </p:cNvPr>
            <p:cNvGrpSpPr/>
            <p:nvPr/>
          </p:nvGrpSpPr>
          <p:grpSpPr>
            <a:xfrm>
              <a:off x="7727686" y="1798312"/>
              <a:ext cx="289444" cy="46800"/>
              <a:chOff x="6789194" y="3166819"/>
              <a:chExt cx="300012" cy="46800"/>
            </a:xfrm>
            <a:grpFill/>
          </p:grpSpPr>
          <p:cxnSp>
            <p:nvCxnSpPr>
              <p:cNvPr id="360" name="Straight Connector 359">
                <a:extLst>
                  <a:ext uri="{FF2B5EF4-FFF2-40B4-BE49-F238E27FC236}">
                    <a16:creationId xmlns:a16="http://schemas.microsoft.com/office/drawing/2014/main" id="{CBE13A98-1BD9-4ADA-6179-689F59D0062D}"/>
                  </a:ext>
                </a:extLst>
              </p:cNvPr>
              <p:cNvCxnSpPr>
                <a:cxnSpLocks/>
              </p:cNvCxnSpPr>
              <p:nvPr/>
            </p:nvCxnSpPr>
            <p:spPr>
              <a:xfrm>
                <a:off x="6789194" y="3166819"/>
                <a:ext cx="0" cy="4680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C2774C45-4684-263B-2350-8A462403806B}"/>
                  </a:ext>
                </a:extLst>
              </p:cNvPr>
              <p:cNvCxnSpPr>
                <a:cxnSpLocks/>
              </p:cNvCxnSpPr>
              <p:nvPr/>
            </p:nvCxnSpPr>
            <p:spPr>
              <a:xfrm>
                <a:off x="7089206" y="3166819"/>
                <a:ext cx="0" cy="4680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3" name="Group 22">
            <a:extLst>
              <a:ext uri="{FF2B5EF4-FFF2-40B4-BE49-F238E27FC236}">
                <a16:creationId xmlns:a16="http://schemas.microsoft.com/office/drawing/2014/main" id="{8C6A97B9-F1D3-A820-B2C5-734CBEB9DD99}"/>
              </a:ext>
            </a:extLst>
          </p:cNvPr>
          <p:cNvGrpSpPr/>
          <p:nvPr/>
        </p:nvGrpSpPr>
        <p:grpSpPr>
          <a:xfrm>
            <a:off x="8465895" y="4890184"/>
            <a:ext cx="607117" cy="73152"/>
            <a:chOff x="8465895" y="4276746"/>
            <a:chExt cx="607117" cy="73152"/>
          </a:xfrm>
        </p:grpSpPr>
        <p:grpSp>
          <p:nvGrpSpPr>
            <p:cNvPr id="206" name="Group 205">
              <a:extLst>
                <a:ext uri="{FF2B5EF4-FFF2-40B4-BE49-F238E27FC236}">
                  <a16:creationId xmlns:a16="http://schemas.microsoft.com/office/drawing/2014/main" id="{E8E5D876-56E8-382F-153B-3FE8FDE5AC3F}"/>
                </a:ext>
              </a:extLst>
            </p:cNvPr>
            <p:cNvGrpSpPr/>
            <p:nvPr/>
          </p:nvGrpSpPr>
          <p:grpSpPr>
            <a:xfrm>
              <a:off x="8465895" y="4276746"/>
              <a:ext cx="607117" cy="73152"/>
              <a:chOff x="5422201" y="2978113"/>
              <a:chExt cx="607117" cy="73152"/>
            </a:xfrm>
            <a:solidFill>
              <a:schemeClr val="bg1">
                <a:lumMod val="65000"/>
              </a:schemeClr>
            </a:solidFill>
          </p:grpSpPr>
          <p:cxnSp>
            <p:nvCxnSpPr>
              <p:cNvPr id="207" name="Straight Connector 206">
                <a:extLst>
                  <a:ext uri="{FF2B5EF4-FFF2-40B4-BE49-F238E27FC236}">
                    <a16:creationId xmlns:a16="http://schemas.microsoft.com/office/drawing/2014/main" id="{59021649-EB9B-33F3-8BCC-5C3DF7E35238}"/>
                  </a:ext>
                </a:extLst>
              </p:cNvPr>
              <p:cNvCxnSpPr>
                <a:cxnSpLocks/>
              </p:cNvCxnSpPr>
              <p:nvPr/>
            </p:nvCxnSpPr>
            <p:spPr>
              <a:xfrm>
                <a:off x="5422201" y="3014689"/>
                <a:ext cx="607117" cy="0"/>
              </a:xfrm>
              <a:prstGeom prst="line">
                <a:avLst/>
              </a:prstGeom>
              <a:grpFill/>
              <a:ln w="12700" cap="flat" cmpd="sng" algn="ctr">
                <a:solidFill>
                  <a:srgbClr val="7F7F7F"/>
                </a:solidFill>
                <a:prstDash val="solid"/>
                <a:miter lim="800000"/>
              </a:ln>
              <a:effectLst/>
            </p:spPr>
          </p:cxnSp>
          <p:sp>
            <p:nvSpPr>
              <p:cNvPr id="208" name="Rectangle 207">
                <a:extLst>
                  <a:ext uri="{FF2B5EF4-FFF2-40B4-BE49-F238E27FC236}">
                    <a16:creationId xmlns:a16="http://schemas.microsoft.com/office/drawing/2014/main" id="{477DF6D4-6C5E-AA8F-5439-235E936EACD2}"/>
                  </a:ext>
                </a:extLst>
              </p:cNvPr>
              <p:cNvSpPr>
                <a:spLocks noChangeAspect="1"/>
              </p:cNvSpPr>
              <p:nvPr/>
            </p:nvSpPr>
            <p:spPr>
              <a:xfrm>
                <a:off x="5670427" y="2978113"/>
                <a:ext cx="73152" cy="73152"/>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Verdana"/>
                  <a:ea typeface="+mn-ea"/>
                  <a:cs typeface="+mn-cs"/>
                </a:endParaRPr>
              </a:p>
            </p:txBody>
          </p:sp>
        </p:grpSp>
        <p:cxnSp>
          <p:nvCxnSpPr>
            <p:cNvPr id="353" name="Straight Connector 352">
              <a:extLst>
                <a:ext uri="{FF2B5EF4-FFF2-40B4-BE49-F238E27FC236}">
                  <a16:creationId xmlns:a16="http://schemas.microsoft.com/office/drawing/2014/main" id="{57CABAAC-0E85-20A1-7401-689F594A3AB3}"/>
                </a:ext>
              </a:extLst>
            </p:cNvPr>
            <p:cNvCxnSpPr/>
            <p:nvPr/>
          </p:nvCxnSpPr>
          <p:spPr>
            <a:xfrm>
              <a:off x="9073012" y="4294309"/>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87504B14-3557-37A0-0859-162DF8C83F0C}"/>
                </a:ext>
              </a:extLst>
            </p:cNvPr>
            <p:cNvCxnSpPr/>
            <p:nvPr/>
          </p:nvCxnSpPr>
          <p:spPr>
            <a:xfrm>
              <a:off x="8468045" y="4292867"/>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FEB4DFB3-4AC3-81E9-3494-EFDE54C57216}"/>
              </a:ext>
            </a:extLst>
          </p:cNvPr>
          <p:cNvGrpSpPr/>
          <p:nvPr/>
        </p:nvGrpSpPr>
        <p:grpSpPr>
          <a:xfrm>
            <a:off x="8229295" y="5384465"/>
            <a:ext cx="286702" cy="73152"/>
            <a:chOff x="8229295" y="4705247"/>
            <a:chExt cx="286702" cy="73152"/>
          </a:xfrm>
        </p:grpSpPr>
        <p:grpSp>
          <p:nvGrpSpPr>
            <p:cNvPr id="370" name="Group 369">
              <a:extLst>
                <a:ext uri="{FF2B5EF4-FFF2-40B4-BE49-F238E27FC236}">
                  <a16:creationId xmlns:a16="http://schemas.microsoft.com/office/drawing/2014/main" id="{11F13797-D374-070E-1C19-688BA1C88284}"/>
                </a:ext>
              </a:extLst>
            </p:cNvPr>
            <p:cNvGrpSpPr/>
            <p:nvPr/>
          </p:nvGrpSpPr>
          <p:grpSpPr>
            <a:xfrm>
              <a:off x="8235682" y="4705247"/>
              <a:ext cx="280315" cy="73152"/>
              <a:chOff x="5866804" y="3133926"/>
              <a:chExt cx="280315" cy="73152"/>
            </a:xfrm>
            <a:solidFill>
              <a:schemeClr val="bg1">
                <a:lumMod val="65000"/>
              </a:schemeClr>
            </a:solidFill>
          </p:grpSpPr>
          <p:cxnSp>
            <p:nvCxnSpPr>
              <p:cNvPr id="371" name="Straight Connector 370">
                <a:extLst>
                  <a:ext uri="{FF2B5EF4-FFF2-40B4-BE49-F238E27FC236}">
                    <a16:creationId xmlns:a16="http://schemas.microsoft.com/office/drawing/2014/main" id="{D03E2F57-6F46-D994-8B3E-1D5FC31A5967}"/>
                  </a:ext>
                </a:extLst>
              </p:cNvPr>
              <p:cNvCxnSpPr>
                <a:cxnSpLocks/>
              </p:cNvCxnSpPr>
              <p:nvPr/>
            </p:nvCxnSpPr>
            <p:spPr>
              <a:xfrm>
                <a:off x="5866804" y="3170502"/>
                <a:ext cx="280315" cy="0"/>
              </a:xfrm>
              <a:prstGeom prst="line">
                <a:avLst/>
              </a:prstGeom>
              <a:grpFill/>
              <a:ln w="12700" cap="flat" cmpd="sng" algn="ctr">
                <a:solidFill>
                  <a:srgbClr val="7F7F7F"/>
                </a:solidFill>
                <a:prstDash val="solid"/>
                <a:miter lim="800000"/>
              </a:ln>
              <a:effectLst/>
            </p:spPr>
          </p:cxnSp>
          <p:sp>
            <p:nvSpPr>
              <p:cNvPr id="372" name="Rectangle 371">
                <a:extLst>
                  <a:ext uri="{FF2B5EF4-FFF2-40B4-BE49-F238E27FC236}">
                    <a16:creationId xmlns:a16="http://schemas.microsoft.com/office/drawing/2014/main" id="{CFF14A81-9CC4-952A-18AA-13908F1C85A3}"/>
                  </a:ext>
                </a:extLst>
              </p:cNvPr>
              <p:cNvSpPr>
                <a:spLocks noChangeAspect="1"/>
              </p:cNvSpPr>
              <p:nvPr/>
            </p:nvSpPr>
            <p:spPr>
              <a:xfrm>
                <a:off x="5980595" y="3133926"/>
                <a:ext cx="73152" cy="73152"/>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Verdana"/>
                  <a:ea typeface="+mn-ea"/>
                  <a:cs typeface="+mn-cs"/>
                </a:endParaRPr>
              </a:p>
            </p:txBody>
          </p:sp>
        </p:grpSp>
        <p:cxnSp>
          <p:nvCxnSpPr>
            <p:cNvPr id="373" name="Straight Connector 372">
              <a:extLst>
                <a:ext uri="{FF2B5EF4-FFF2-40B4-BE49-F238E27FC236}">
                  <a16:creationId xmlns:a16="http://schemas.microsoft.com/office/drawing/2014/main" id="{1694D6EE-96DF-43B0-7E95-735547847141}"/>
                </a:ext>
              </a:extLst>
            </p:cNvPr>
            <p:cNvCxnSpPr>
              <a:cxnSpLocks/>
            </p:cNvCxnSpPr>
            <p:nvPr/>
          </p:nvCxnSpPr>
          <p:spPr>
            <a:xfrm>
              <a:off x="8229295" y="4719384"/>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2333063E-8EB0-BA74-42DD-A55CFEFEF58C}"/>
                </a:ext>
              </a:extLst>
            </p:cNvPr>
            <p:cNvCxnSpPr>
              <a:cxnSpLocks/>
            </p:cNvCxnSpPr>
            <p:nvPr/>
          </p:nvCxnSpPr>
          <p:spPr>
            <a:xfrm>
              <a:off x="8514626" y="4717047"/>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AF9EAC9F-28C0-8362-37E7-5746FBD1E890}"/>
              </a:ext>
            </a:extLst>
          </p:cNvPr>
          <p:cNvGrpSpPr/>
          <p:nvPr/>
        </p:nvGrpSpPr>
        <p:grpSpPr>
          <a:xfrm>
            <a:off x="7993132" y="4635618"/>
            <a:ext cx="184888" cy="73152"/>
            <a:chOff x="7993132" y="3831414"/>
            <a:chExt cx="184888" cy="73152"/>
          </a:xfrm>
        </p:grpSpPr>
        <p:grpSp>
          <p:nvGrpSpPr>
            <p:cNvPr id="376" name="Group 375">
              <a:extLst>
                <a:ext uri="{FF2B5EF4-FFF2-40B4-BE49-F238E27FC236}">
                  <a16:creationId xmlns:a16="http://schemas.microsoft.com/office/drawing/2014/main" id="{C143130A-E684-AC7B-3CA3-00F549D6CB1D}"/>
                </a:ext>
              </a:extLst>
            </p:cNvPr>
            <p:cNvGrpSpPr/>
            <p:nvPr/>
          </p:nvGrpSpPr>
          <p:grpSpPr>
            <a:xfrm>
              <a:off x="7993132" y="3831414"/>
              <a:ext cx="184888" cy="73152"/>
              <a:chOff x="5310043" y="2681338"/>
              <a:chExt cx="184888" cy="73152"/>
            </a:xfrm>
          </p:grpSpPr>
          <p:cxnSp>
            <p:nvCxnSpPr>
              <p:cNvPr id="377" name="Straight Connector 376">
                <a:extLst>
                  <a:ext uri="{FF2B5EF4-FFF2-40B4-BE49-F238E27FC236}">
                    <a16:creationId xmlns:a16="http://schemas.microsoft.com/office/drawing/2014/main" id="{899FE94A-30CA-9B3A-5D02-9BA56547CB13}"/>
                  </a:ext>
                </a:extLst>
              </p:cNvPr>
              <p:cNvCxnSpPr>
                <a:cxnSpLocks/>
              </p:cNvCxnSpPr>
              <p:nvPr/>
            </p:nvCxnSpPr>
            <p:spPr>
              <a:xfrm>
                <a:off x="5310043" y="2718288"/>
                <a:ext cx="184888" cy="0"/>
              </a:xfrm>
              <a:prstGeom prst="line">
                <a:avLst/>
              </a:prstGeom>
              <a:solidFill>
                <a:srgbClr val="4472C4">
                  <a:alpha val="66000"/>
                </a:srgbClr>
              </a:solidFill>
              <a:ln w="12700" cap="flat" cmpd="sng" algn="ctr">
                <a:solidFill>
                  <a:srgbClr val="7F7F7F"/>
                </a:solidFill>
                <a:prstDash val="solid"/>
                <a:miter lim="800000"/>
              </a:ln>
              <a:effectLst/>
            </p:spPr>
          </p:cxnSp>
          <p:sp>
            <p:nvSpPr>
              <p:cNvPr id="378" name="Rectangle 377">
                <a:extLst>
                  <a:ext uri="{FF2B5EF4-FFF2-40B4-BE49-F238E27FC236}">
                    <a16:creationId xmlns:a16="http://schemas.microsoft.com/office/drawing/2014/main" id="{C559F25B-55D8-FDDF-E568-FC796E75861C}"/>
                  </a:ext>
                </a:extLst>
              </p:cNvPr>
              <p:cNvSpPr>
                <a:spLocks noChangeAspect="1"/>
              </p:cNvSpPr>
              <p:nvPr/>
            </p:nvSpPr>
            <p:spPr>
              <a:xfrm>
                <a:off x="5406788" y="2681338"/>
                <a:ext cx="73152" cy="73152"/>
              </a:xfrm>
              <a:prstGeom prst="rect">
                <a:avLst/>
              </a:prstGeom>
              <a:solidFill>
                <a:srgbClr val="1F497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Verdana"/>
                  <a:ea typeface="+mn-ea"/>
                  <a:cs typeface="+mn-cs"/>
                </a:endParaRPr>
              </a:p>
            </p:txBody>
          </p:sp>
        </p:grpSp>
        <p:cxnSp>
          <p:nvCxnSpPr>
            <p:cNvPr id="379" name="Straight Connector 378">
              <a:extLst>
                <a:ext uri="{FF2B5EF4-FFF2-40B4-BE49-F238E27FC236}">
                  <a16:creationId xmlns:a16="http://schemas.microsoft.com/office/drawing/2014/main" id="{070AF124-6492-68D0-AAB9-C3C8CA12E7FD}"/>
                </a:ext>
              </a:extLst>
            </p:cNvPr>
            <p:cNvCxnSpPr/>
            <p:nvPr/>
          </p:nvCxnSpPr>
          <p:spPr>
            <a:xfrm>
              <a:off x="7993132" y="3844477"/>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DEF43C91-585C-5FA2-C6B2-A7A03EFDD85F}"/>
                </a:ext>
              </a:extLst>
            </p:cNvPr>
            <p:cNvCxnSpPr>
              <a:cxnSpLocks/>
            </p:cNvCxnSpPr>
            <p:nvPr/>
          </p:nvCxnSpPr>
          <p:spPr>
            <a:xfrm>
              <a:off x="8171670" y="3844211"/>
              <a:ext cx="0" cy="46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81" name="Content Placeholder 3">
            <a:extLst>
              <a:ext uri="{FF2B5EF4-FFF2-40B4-BE49-F238E27FC236}">
                <a16:creationId xmlns:a16="http://schemas.microsoft.com/office/drawing/2014/main" id="{B14BD71D-02B5-8633-A753-3632EB900B1D}"/>
              </a:ext>
            </a:extLst>
          </p:cNvPr>
          <p:cNvSpPr txBox="1">
            <a:spLocks/>
          </p:cNvSpPr>
          <p:nvPr/>
        </p:nvSpPr>
        <p:spPr>
          <a:xfrm>
            <a:off x="2936649" y="2597001"/>
            <a:ext cx="4186640" cy="171976"/>
          </a:xfrm>
          <a:prstGeom prst="rect">
            <a:avLst/>
          </a:prstGeom>
        </p:spPr>
        <p:txBody>
          <a:bodyPr vert="horz" lIns="0" tIns="0" rIns="0" bIns="0" rtlCol="0">
            <a:noAutofit/>
          </a:bodyPr>
          <a:lstStyle>
            <a:defPPr>
              <a:defRPr lang="en-US"/>
            </a:defPPr>
            <a:lvl1pPr indent="0">
              <a:lnSpc>
                <a:spcPct val="90000"/>
              </a:lnSpc>
              <a:spcBef>
                <a:spcPts val="1000"/>
              </a:spcBef>
              <a:buFontTx/>
              <a:buNone/>
              <a:defRPr b="1">
                <a:solidFill>
                  <a:schemeClr val="accent4"/>
                </a:solidFill>
              </a:defRPr>
            </a:lvl1pPr>
            <a:lvl2pPr marL="222250" lvl="1" indent="-222250">
              <a:lnSpc>
                <a:spcPct val="90000"/>
              </a:lnSpc>
              <a:spcBef>
                <a:spcPts val="1000"/>
              </a:spcBef>
              <a:buClr>
                <a:schemeClr val="accent4"/>
              </a:buClr>
              <a:buFont typeface="Arial" panose="020B0604020202020204" pitchFamily="34" charset="0"/>
              <a:buChar char="•"/>
              <a:tabLst/>
              <a:defRPr sz="1400">
                <a:solidFill>
                  <a:schemeClr val="tx2"/>
                </a:solidFill>
              </a:defRPr>
            </a:lvl2pPr>
            <a:lvl3pPr marL="1143000" indent="-228600">
              <a:lnSpc>
                <a:spcPct val="90000"/>
              </a:lnSpc>
              <a:spcBef>
                <a:spcPts val="500"/>
              </a:spcBef>
              <a:buFont typeface="Arial" panose="020B0604020202020204" pitchFamily="34" charset="0"/>
              <a:buChar char="•"/>
              <a:defRPr sz="1600">
                <a:solidFill>
                  <a:schemeClr val="tx2"/>
                </a:solidFill>
              </a:defRPr>
            </a:lvl3pPr>
            <a:lvl4pPr marL="1600200" indent="-228600">
              <a:lnSpc>
                <a:spcPct val="90000"/>
              </a:lnSpc>
              <a:spcBef>
                <a:spcPts val="500"/>
              </a:spcBef>
              <a:buFont typeface="Arial" panose="020B0604020202020204" pitchFamily="34" charset="0"/>
              <a:buChar char="•"/>
              <a:defRPr sz="1400">
                <a:solidFill>
                  <a:schemeClr val="tx2"/>
                </a:solidFill>
              </a:defRPr>
            </a:lvl4pPr>
            <a:lvl5pPr marL="2057400" indent="-228600">
              <a:lnSpc>
                <a:spcPct val="90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914400" rtl="0" eaLnBrk="1" fontAlgn="auto" latinLnBrk="0" hangingPunct="1">
              <a:lnSpc>
                <a:spcPct val="110000"/>
              </a:lnSpc>
              <a:spcBef>
                <a:spcPts val="1000"/>
              </a:spcBef>
              <a:spcAft>
                <a:spcPts val="0"/>
              </a:spcAft>
              <a:buClr>
                <a:srgbClr val="F26937"/>
              </a:buClr>
              <a:buSzTx/>
              <a:buFont typeface="Arial" panose="020B0604020202020204" pitchFamily="34" charset="0"/>
              <a:buNone/>
              <a:tabLst/>
              <a:defRPr/>
            </a:pPr>
            <a:r>
              <a:rPr kumimoji="0" lang="en-US" sz="1000" b="0" i="0" u="none" strike="noStrike" kern="1200" cap="none" spc="20" normalizeH="0" baseline="0" noProof="0" dirty="0">
                <a:ln>
                  <a:noFill/>
                </a:ln>
                <a:solidFill>
                  <a:schemeClr val="tx1"/>
                </a:solidFill>
                <a:effectLst/>
                <a:uLnTx/>
                <a:uFillTx/>
                <a:latin typeface="Arial" panose="020B0604020202020204"/>
                <a:ea typeface="+mn-ea"/>
                <a:cs typeface="+mn-cs"/>
              </a:rPr>
              <a:t>No. of events (incidence per 100 PY)</a:t>
            </a:r>
          </a:p>
        </p:txBody>
      </p:sp>
    </p:spTree>
    <p:extLst>
      <p:ext uri="{BB962C8B-B14F-4D97-AF65-F5344CB8AC3E}">
        <p14:creationId xmlns:p14="http://schemas.microsoft.com/office/powerpoint/2010/main" val="13245625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NEUTRAL BLUE_1">
      <a:dk1>
        <a:srgbClr val="000000"/>
      </a:dk1>
      <a:lt1>
        <a:sysClr val="window" lastClr="FFFFFF"/>
      </a:lt1>
      <a:dk2>
        <a:srgbClr val="00315C"/>
      </a:dk2>
      <a:lt2>
        <a:srgbClr val="0059A8"/>
      </a:lt2>
      <a:accent1>
        <a:srgbClr val="7F8FA9"/>
      </a:accent1>
      <a:accent2>
        <a:srgbClr val="629DD1"/>
      </a:accent2>
      <a:accent3>
        <a:srgbClr val="0059A8"/>
      </a:accent3>
      <a:accent4>
        <a:srgbClr val="0059A8"/>
      </a:accent4>
      <a:accent5>
        <a:srgbClr val="C6C6C6"/>
      </a:accent5>
      <a:accent6>
        <a:srgbClr val="EBEBEB"/>
      </a:accent6>
      <a:hlink>
        <a:srgbClr val="242852"/>
      </a:hlink>
      <a:folHlink>
        <a:srgbClr val="629D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800" dirty="0"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Office Theme">
  <a:themeElements>
    <a:clrScheme name="Eliquis 2021 Congress - Blue">
      <a:dk1>
        <a:srgbClr val="000000"/>
      </a:dk1>
      <a:lt1>
        <a:sysClr val="window" lastClr="FFFFFF"/>
      </a:lt1>
      <a:dk2>
        <a:srgbClr val="575757"/>
      </a:dk2>
      <a:lt2>
        <a:srgbClr val="E7E6E6"/>
      </a:lt2>
      <a:accent1>
        <a:srgbClr val="00538D"/>
      </a:accent1>
      <a:accent2>
        <a:srgbClr val="0EA4F0"/>
      </a:accent2>
      <a:accent3>
        <a:srgbClr val="71D4FF"/>
      </a:accent3>
      <a:accent4>
        <a:srgbClr val="6697BA"/>
      </a:accent4>
      <a:accent5>
        <a:srgbClr val="99BAD1"/>
      </a:accent5>
      <a:accent6>
        <a:srgbClr val="CCDCE8"/>
      </a:accent6>
      <a:hlink>
        <a:srgbClr val="003D6A"/>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Slide Master">
  <a:themeElements>
    <a:clrScheme name="Custom 89">
      <a:dk1>
        <a:srgbClr val="000000"/>
      </a:dk1>
      <a:lt1>
        <a:srgbClr val="FFFFFF"/>
      </a:lt1>
      <a:dk2>
        <a:srgbClr val="B3B2B1"/>
      </a:dk2>
      <a:lt2>
        <a:srgbClr val="E7E6E6"/>
      </a:lt2>
      <a:accent1>
        <a:srgbClr val="65B0DB"/>
      </a:accent1>
      <a:accent2>
        <a:srgbClr val="CF7663"/>
      </a:accent2>
      <a:accent3>
        <a:srgbClr val="195282"/>
      </a:accent3>
      <a:accent4>
        <a:srgbClr val="CBA365"/>
      </a:accent4>
      <a:accent5>
        <a:srgbClr val="FFAA5D"/>
      </a:accent5>
      <a:accent6>
        <a:srgbClr val="DE667D"/>
      </a:accent6>
      <a:hlink>
        <a:srgbClr val="195282"/>
      </a:hlink>
      <a:folHlink>
        <a:srgbClr val="C23269"/>
      </a:folHlink>
    </a:clrScheme>
    <a:fontScheme name="Custom 16">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rgbClr val="00B050"/>
          </a:solidFill>
        </a:ln>
      </a:spPr>
      <a:bodyPr wrap="square" rtlCol="0" anchor="ctr">
        <a:noAutofit/>
      </a:bodyPr>
      <a:lstStyle>
        <a:defPPr>
          <a:defRPr sz="1400" dirty="0" smtClean="0">
            <a:solidFill>
              <a:srgbClr val="FF0000"/>
            </a:solidFill>
          </a:defRPr>
        </a:defPPr>
      </a:lstStyle>
    </a:spDef>
    <a:lnDef>
      <a:spPr bwMode="auto">
        <a:xfrm>
          <a:off x="0" y="0"/>
          <a:ext cx="1" cy="1"/>
        </a:xfrm>
        <a:custGeom>
          <a:avLst/>
          <a:gdLst/>
          <a:ahLst/>
          <a:cxnLst/>
          <a:rect l="0" t="0" r="0" b="0"/>
          <a:pathLst/>
        </a:custGeom>
        <a:gradFill rotWithShape="1">
          <a:gsLst>
            <a:gs pos="0">
              <a:srgbClr val="E5FCFF"/>
            </a:gs>
            <a:gs pos="100000">
              <a:schemeClr val="hlink"/>
            </a:gs>
          </a:gsLst>
          <a:lin ang="18900000" scaled="1"/>
        </a:gradFill>
        <a:ln w="19050"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Ipilimumab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pilimumab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pilimumab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pilimumab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pilimuma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pilimuma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pilimuma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pilimumab 8">
        <a:dk1>
          <a:srgbClr val="808080"/>
        </a:dk1>
        <a:lt1>
          <a:srgbClr val="FFFFFF"/>
        </a:lt1>
        <a:dk2>
          <a:srgbClr val="000066"/>
        </a:dk2>
        <a:lt2>
          <a:srgbClr val="FFFFFF"/>
        </a:lt2>
        <a:accent1>
          <a:srgbClr val="66CCFF"/>
        </a:accent1>
        <a:accent2>
          <a:srgbClr val="3333CC"/>
        </a:accent2>
        <a:accent3>
          <a:srgbClr val="AAAAB8"/>
        </a:accent3>
        <a:accent4>
          <a:srgbClr val="DADADA"/>
        </a:accent4>
        <a:accent5>
          <a:srgbClr val="B8E2FF"/>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Ipilimumab 9">
        <a:dk1>
          <a:srgbClr val="000000"/>
        </a:dk1>
        <a:lt1>
          <a:srgbClr val="FFFFFF"/>
        </a:lt1>
        <a:dk2>
          <a:srgbClr val="000066"/>
        </a:dk2>
        <a:lt2>
          <a:srgbClr val="FFFFFF"/>
        </a:lt2>
        <a:accent1>
          <a:srgbClr val="66CCFF"/>
        </a:accent1>
        <a:accent2>
          <a:srgbClr val="3333CC"/>
        </a:accent2>
        <a:accent3>
          <a:srgbClr val="AAAAB8"/>
        </a:accent3>
        <a:accent4>
          <a:srgbClr val="DADADA"/>
        </a:accent4>
        <a:accent5>
          <a:srgbClr val="B8E2FF"/>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Ipilimumab 10">
        <a:dk1>
          <a:srgbClr val="000000"/>
        </a:dk1>
        <a:lt1>
          <a:srgbClr val="FFFFFF"/>
        </a:lt1>
        <a:dk2>
          <a:srgbClr val="000066"/>
        </a:dk2>
        <a:lt2>
          <a:srgbClr val="FFFFFF"/>
        </a:lt2>
        <a:accent1>
          <a:srgbClr val="FBDF53"/>
        </a:accent1>
        <a:accent2>
          <a:srgbClr val="CC3300"/>
        </a:accent2>
        <a:accent3>
          <a:srgbClr val="AAAAB8"/>
        </a:accent3>
        <a:accent4>
          <a:srgbClr val="DADADA"/>
        </a:accent4>
        <a:accent5>
          <a:srgbClr val="FDECB3"/>
        </a:accent5>
        <a:accent6>
          <a:srgbClr val="B92D00"/>
        </a:accent6>
        <a:hlink>
          <a:srgbClr val="33CCCC"/>
        </a:hlink>
        <a:folHlink>
          <a:srgbClr val="00FF99"/>
        </a:folHlink>
      </a:clrScheme>
      <a:clrMap bg1="dk2" tx1="lt1" bg2="dk1" tx2="lt2" accent1="accent1" accent2="accent2" accent3="accent3" accent4="accent4" accent5="accent5" accent6="accent6" hlink="hlink" folHlink="folHlink"/>
    </a:extraClrScheme>
    <a:extraClrScheme>
      <a:clrScheme name="Ipilimumab 11">
        <a:dk1>
          <a:srgbClr val="000000"/>
        </a:dk1>
        <a:lt1>
          <a:srgbClr val="FFFFFF"/>
        </a:lt1>
        <a:dk2>
          <a:srgbClr val="000066"/>
        </a:dk2>
        <a:lt2>
          <a:srgbClr val="FFFFFF"/>
        </a:lt2>
        <a:accent1>
          <a:srgbClr val="FBDF53"/>
        </a:accent1>
        <a:accent2>
          <a:srgbClr val="CC3300"/>
        </a:accent2>
        <a:accent3>
          <a:srgbClr val="AAAAB8"/>
        </a:accent3>
        <a:accent4>
          <a:srgbClr val="DADADA"/>
        </a:accent4>
        <a:accent5>
          <a:srgbClr val="FDECB3"/>
        </a:accent5>
        <a:accent6>
          <a:srgbClr val="B92D00"/>
        </a:accent6>
        <a:hlink>
          <a:srgbClr val="0099CC"/>
        </a:hlink>
        <a:folHlink>
          <a:srgbClr val="00FF99"/>
        </a:folHlink>
      </a:clrScheme>
      <a:clrMap bg1="dk2" tx1="lt1" bg2="dk1" tx2="lt2" accent1="accent1" accent2="accent2" accent3="accent3" accent4="accent4" accent5="accent5" accent6="accent6" hlink="hlink" folHlink="folHlink"/>
    </a:extraClrScheme>
    <a:extraClrScheme>
      <a:clrScheme name="Ipilimumab 12">
        <a:dk1>
          <a:srgbClr val="000000"/>
        </a:dk1>
        <a:lt1>
          <a:srgbClr val="FFFFFF"/>
        </a:lt1>
        <a:dk2>
          <a:srgbClr val="000066"/>
        </a:dk2>
        <a:lt2>
          <a:srgbClr val="FFFFFF"/>
        </a:lt2>
        <a:accent1>
          <a:srgbClr val="00CCFF"/>
        </a:accent1>
        <a:accent2>
          <a:srgbClr val="FFE947"/>
        </a:accent2>
        <a:accent3>
          <a:srgbClr val="AAAAB8"/>
        </a:accent3>
        <a:accent4>
          <a:srgbClr val="DADADA"/>
        </a:accent4>
        <a:accent5>
          <a:srgbClr val="AAE2FF"/>
        </a:accent5>
        <a:accent6>
          <a:srgbClr val="E7D33F"/>
        </a:accent6>
        <a:hlink>
          <a:srgbClr val="FF7347"/>
        </a:hlink>
        <a:folHlink>
          <a:srgbClr val="00FF99"/>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Office Theme">
  <a:themeElements>
    <a:clrScheme name="Custom 1">
      <a:dk1>
        <a:srgbClr val="000000"/>
      </a:dk1>
      <a:lt1>
        <a:sysClr val="window" lastClr="FFFFFF"/>
      </a:lt1>
      <a:dk2>
        <a:srgbClr val="575757"/>
      </a:dk2>
      <a:lt2>
        <a:srgbClr val="E7E6E6"/>
      </a:lt2>
      <a:accent1>
        <a:srgbClr val="00538D"/>
      </a:accent1>
      <a:accent2>
        <a:srgbClr val="0EA4F0"/>
      </a:accent2>
      <a:accent3>
        <a:srgbClr val="71D4FF"/>
      </a:accent3>
      <a:accent4>
        <a:srgbClr val="6697BA"/>
      </a:accent4>
      <a:accent5>
        <a:srgbClr val="99BAD1"/>
      </a:accent5>
      <a:accent6>
        <a:srgbClr val="CCDCE8"/>
      </a:accent6>
      <a:hlink>
        <a:srgbClr val="003D6A"/>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Slide Master">
  <a:themeElements>
    <a:clrScheme name="Custom 89">
      <a:dk1>
        <a:srgbClr val="000000"/>
      </a:dk1>
      <a:lt1>
        <a:srgbClr val="FFFFFF"/>
      </a:lt1>
      <a:dk2>
        <a:srgbClr val="B3B2B1"/>
      </a:dk2>
      <a:lt2>
        <a:srgbClr val="E7E6E6"/>
      </a:lt2>
      <a:accent1>
        <a:srgbClr val="65B0DB"/>
      </a:accent1>
      <a:accent2>
        <a:srgbClr val="CF7663"/>
      </a:accent2>
      <a:accent3>
        <a:srgbClr val="195282"/>
      </a:accent3>
      <a:accent4>
        <a:srgbClr val="CBA365"/>
      </a:accent4>
      <a:accent5>
        <a:srgbClr val="FFAA5D"/>
      </a:accent5>
      <a:accent6>
        <a:srgbClr val="DE667D"/>
      </a:accent6>
      <a:hlink>
        <a:srgbClr val="195282"/>
      </a:hlink>
      <a:folHlink>
        <a:srgbClr val="C23269"/>
      </a:folHlink>
    </a:clrScheme>
    <a:fontScheme name="Custom 16">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rgbClr val="00B050"/>
          </a:solidFill>
        </a:ln>
      </a:spPr>
      <a:bodyPr wrap="square" rtlCol="0" anchor="ctr">
        <a:noAutofit/>
      </a:bodyPr>
      <a:lstStyle>
        <a:defPPr>
          <a:defRPr sz="1400" dirty="0" smtClean="0">
            <a:solidFill>
              <a:srgbClr val="FF0000"/>
            </a:solidFill>
          </a:defRPr>
        </a:defPPr>
      </a:lstStyle>
    </a:spDef>
    <a:lnDef>
      <a:spPr bwMode="auto">
        <a:xfrm>
          <a:off x="0" y="0"/>
          <a:ext cx="1" cy="1"/>
        </a:xfrm>
        <a:custGeom>
          <a:avLst/>
          <a:gdLst/>
          <a:ahLst/>
          <a:cxnLst/>
          <a:rect l="0" t="0" r="0" b="0"/>
          <a:pathLst/>
        </a:custGeom>
        <a:gradFill rotWithShape="1">
          <a:gsLst>
            <a:gs pos="0">
              <a:srgbClr val="E5FCFF"/>
            </a:gs>
            <a:gs pos="100000">
              <a:schemeClr val="hlink"/>
            </a:gs>
          </a:gsLst>
          <a:lin ang="18900000" scaled="1"/>
        </a:gradFill>
        <a:ln w="19050"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Ipilimumab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pilimumab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pilimumab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pilimumab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pilimuma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pilimuma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pilimuma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pilimumab 8">
        <a:dk1>
          <a:srgbClr val="808080"/>
        </a:dk1>
        <a:lt1>
          <a:srgbClr val="FFFFFF"/>
        </a:lt1>
        <a:dk2>
          <a:srgbClr val="000066"/>
        </a:dk2>
        <a:lt2>
          <a:srgbClr val="FFFFFF"/>
        </a:lt2>
        <a:accent1>
          <a:srgbClr val="66CCFF"/>
        </a:accent1>
        <a:accent2>
          <a:srgbClr val="3333CC"/>
        </a:accent2>
        <a:accent3>
          <a:srgbClr val="AAAAB8"/>
        </a:accent3>
        <a:accent4>
          <a:srgbClr val="DADADA"/>
        </a:accent4>
        <a:accent5>
          <a:srgbClr val="B8E2FF"/>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Ipilimumab 9">
        <a:dk1>
          <a:srgbClr val="000000"/>
        </a:dk1>
        <a:lt1>
          <a:srgbClr val="FFFFFF"/>
        </a:lt1>
        <a:dk2>
          <a:srgbClr val="000066"/>
        </a:dk2>
        <a:lt2>
          <a:srgbClr val="FFFFFF"/>
        </a:lt2>
        <a:accent1>
          <a:srgbClr val="66CCFF"/>
        </a:accent1>
        <a:accent2>
          <a:srgbClr val="3333CC"/>
        </a:accent2>
        <a:accent3>
          <a:srgbClr val="AAAAB8"/>
        </a:accent3>
        <a:accent4>
          <a:srgbClr val="DADADA"/>
        </a:accent4>
        <a:accent5>
          <a:srgbClr val="B8E2FF"/>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Ipilimumab 10">
        <a:dk1>
          <a:srgbClr val="000000"/>
        </a:dk1>
        <a:lt1>
          <a:srgbClr val="FFFFFF"/>
        </a:lt1>
        <a:dk2>
          <a:srgbClr val="000066"/>
        </a:dk2>
        <a:lt2>
          <a:srgbClr val="FFFFFF"/>
        </a:lt2>
        <a:accent1>
          <a:srgbClr val="FBDF53"/>
        </a:accent1>
        <a:accent2>
          <a:srgbClr val="CC3300"/>
        </a:accent2>
        <a:accent3>
          <a:srgbClr val="AAAAB8"/>
        </a:accent3>
        <a:accent4>
          <a:srgbClr val="DADADA"/>
        </a:accent4>
        <a:accent5>
          <a:srgbClr val="FDECB3"/>
        </a:accent5>
        <a:accent6>
          <a:srgbClr val="B92D00"/>
        </a:accent6>
        <a:hlink>
          <a:srgbClr val="33CCCC"/>
        </a:hlink>
        <a:folHlink>
          <a:srgbClr val="00FF99"/>
        </a:folHlink>
      </a:clrScheme>
      <a:clrMap bg1="dk2" tx1="lt1" bg2="dk1" tx2="lt2" accent1="accent1" accent2="accent2" accent3="accent3" accent4="accent4" accent5="accent5" accent6="accent6" hlink="hlink" folHlink="folHlink"/>
    </a:extraClrScheme>
    <a:extraClrScheme>
      <a:clrScheme name="Ipilimumab 11">
        <a:dk1>
          <a:srgbClr val="000000"/>
        </a:dk1>
        <a:lt1>
          <a:srgbClr val="FFFFFF"/>
        </a:lt1>
        <a:dk2>
          <a:srgbClr val="000066"/>
        </a:dk2>
        <a:lt2>
          <a:srgbClr val="FFFFFF"/>
        </a:lt2>
        <a:accent1>
          <a:srgbClr val="FBDF53"/>
        </a:accent1>
        <a:accent2>
          <a:srgbClr val="CC3300"/>
        </a:accent2>
        <a:accent3>
          <a:srgbClr val="AAAAB8"/>
        </a:accent3>
        <a:accent4>
          <a:srgbClr val="DADADA"/>
        </a:accent4>
        <a:accent5>
          <a:srgbClr val="FDECB3"/>
        </a:accent5>
        <a:accent6>
          <a:srgbClr val="B92D00"/>
        </a:accent6>
        <a:hlink>
          <a:srgbClr val="0099CC"/>
        </a:hlink>
        <a:folHlink>
          <a:srgbClr val="00FF99"/>
        </a:folHlink>
      </a:clrScheme>
      <a:clrMap bg1="dk2" tx1="lt1" bg2="dk1" tx2="lt2" accent1="accent1" accent2="accent2" accent3="accent3" accent4="accent4" accent5="accent5" accent6="accent6" hlink="hlink" folHlink="folHlink"/>
    </a:extraClrScheme>
    <a:extraClrScheme>
      <a:clrScheme name="Ipilimumab 12">
        <a:dk1>
          <a:srgbClr val="000000"/>
        </a:dk1>
        <a:lt1>
          <a:srgbClr val="FFFFFF"/>
        </a:lt1>
        <a:dk2>
          <a:srgbClr val="000066"/>
        </a:dk2>
        <a:lt2>
          <a:srgbClr val="FFFFFF"/>
        </a:lt2>
        <a:accent1>
          <a:srgbClr val="00CCFF"/>
        </a:accent1>
        <a:accent2>
          <a:srgbClr val="FFE947"/>
        </a:accent2>
        <a:accent3>
          <a:srgbClr val="AAAAB8"/>
        </a:accent3>
        <a:accent4>
          <a:srgbClr val="DADADA"/>
        </a:accent4>
        <a:accent5>
          <a:srgbClr val="AAE2FF"/>
        </a:accent5>
        <a:accent6>
          <a:srgbClr val="E7D33F"/>
        </a:accent6>
        <a:hlink>
          <a:srgbClr val="FF7347"/>
        </a:hlink>
        <a:folHlink>
          <a:srgbClr val="00FF99"/>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ukeHeartOTG-Dec20">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Dec20" id="{656702E6-AFD5-B64D-B922-50C01D458BF2}" vid="{8F9CDEC0-C36A-9544-86EC-D9D88437D7ED}"/>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Custom 1">
      <a:dk1>
        <a:srgbClr val="000000"/>
      </a:dk1>
      <a:lt1>
        <a:sysClr val="window" lastClr="FFFFFF"/>
      </a:lt1>
      <a:dk2>
        <a:srgbClr val="575757"/>
      </a:dk2>
      <a:lt2>
        <a:srgbClr val="E7E6E6"/>
      </a:lt2>
      <a:accent1>
        <a:srgbClr val="00538D"/>
      </a:accent1>
      <a:accent2>
        <a:srgbClr val="0EA4F0"/>
      </a:accent2>
      <a:accent3>
        <a:srgbClr val="71D4FF"/>
      </a:accent3>
      <a:accent4>
        <a:srgbClr val="6697BA"/>
      </a:accent4>
      <a:accent5>
        <a:srgbClr val="99BAD1"/>
      </a:accent5>
      <a:accent6>
        <a:srgbClr val="CCDCE8"/>
      </a:accent6>
      <a:hlink>
        <a:srgbClr val="003D6A"/>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NEUTRAL BLUE_1">
      <a:dk1>
        <a:srgbClr val="000000"/>
      </a:dk1>
      <a:lt1>
        <a:sysClr val="window" lastClr="FFFFFF"/>
      </a:lt1>
      <a:dk2>
        <a:srgbClr val="00315C"/>
      </a:dk2>
      <a:lt2>
        <a:srgbClr val="0059A8"/>
      </a:lt2>
      <a:accent1>
        <a:srgbClr val="7F8FA9"/>
      </a:accent1>
      <a:accent2>
        <a:srgbClr val="629DD1"/>
      </a:accent2>
      <a:accent3>
        <a:srgbClr val="0059A8"/>
      </a:accent3>
      <a:accent4>
        <a:srgbClr val="0059A8"/>
      </a:accent4>
      <a:accent5>
        <a:srgbClr val="C6C6C6"/>
      </a:accent5>
      <a:accent6>
        <a:srgbClr val="EBEBEB"/>
      </a:accent6>
      <a:hlink>
        <a:srgbClr val="242852"/>
      </a:hlink>
      <a:folHlink>
        <a:srgbClr val="629D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800" dirty="0"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VAF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marL="342900" marR="0" indent="-342900" algn="l" defTabSz="914400" rtl="0" eaLnBrk="0" fontAlgn="base" latinLnBrk="0" hangingPunct="0">
          <a:lnSpc>
            <a:spcPct val="100000"/>
          </a:lnSpc>
          <a:spcBef>
            <a:spcPct val="20000"/>
          </a:spcBef>
          <a:spcAft>
            <a:spcPct val="0"/>
          </a:spcAft>
          <a:buClr>
            <a:srgbClr val="F26A38"/>
          </a:buClr>
          <a:buSzPct val="80000"/>
          <a:buFont typeface="Wingdings 3" pitchFamily="18" charset="2"/>
          <a:buChar char="u"/>
          <a:tabLst/>
          <a:defRPr kumimoji="0" sz="2400" b="0" i="0" u="none" strike="noStrike" kern="1200" cap="none" spc="0" normalizeH="0" baseline="0" noProof="0" smtClean="0">
            <a:ln>
              <a:noFill/>
            </a:ln>
            <a:solidFill>
              <a:srgbClr val="76004B"/>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1_NVAF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marL="342900" marR="0" indent="-342900" algn="l" defTabSz="914400" rtl="0" eaLnBrk="0" fontAlgn="base" latinLnBrk="0" hangingPunct="0">
          <a:lnSpc>
            <a:spcPct val="100000"/>
          </a:lnSpc>
          <a:spcBef>
            <a:spcPct val="20000"/>
          </a:spcBef>
          <a:spcAft>
            <a:spcPct val="0"/>
          </a:spcAft>
          <a:buClr>
            <a:srgbClr val="F26A38"/>
          </a:buClr>
          <a:buSzPct val="80000"/>
          <a:buFont typeface="Wingdings 3" pitchFamily="18" charset="2"/>
          <a:buChar char="u"/>
          <a:tabLst/>
          <a:defRPr kumimoji="0" sz="2400" b="0" i="0" u="none" strike="noStrike" kern="1200" cap="none" spc="0" normalizeH="0" baseline="0" noProof="0" smtClean="0">
            <a:ln>
              <a:noFill/>
            </a:ln>
            <a:solidFill>
              <a:srgbClr val="76004B"/>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3_Office Theme">
  <a:themeElements>
    <a:clrScheme name="NEUTRAL BLUE_1">
      <a:dk1>
        <a:srgbClr val="000000"/>
      </a:dk1>
      <a:lt1>
        <a:sysClr val="window" lastClr="FFFFFF"/>
      </a:lt1>
      <a:dk2>
        <a:srgbClr val="00315C"/>
      </a:dk2>
      <a:lt2>
        <a:srgbClr val="0059A8"/>
      </a:lt2>
      <a:accent1>
        <a:srgbClr val="7F8FA9"/>
      </a:accent1>
      <a:accent2>
        <a:srgbClr val="629DD1"/>
      </a:accent2>
      <a:accent3>
        <a:srgbClr val="0059A8"/>
      </a:accent3>
      <a:accent4>
        <a:srgbClr val="0059A8"/>
      </a:accent4>
      <a:accent5>
        <a:srgbClr val="C6C6C6"/>
      </a:accent5>
      <a:accent6>
        <a:srgbClr val="EBEBEB"/>
      </a:accent6>
      <a:hlink>
        <a:srgbClr val="242852"/>
      </a:hlink>
      <a:folHlink>
        <a:srgbClr val="629D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800" dirty="0"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NVAF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2"/>
          </a:solidFill>
        </a:ln>
      </a:spPr>
      <a:bodyPr rtlCol="0" anchor="ctr"/>
      <a:lstStyle>
        <a:defPPr algn="l">
          <a:defRPr sz="1800" smtClean="0">
            <a:effectLst/>
            <a:latin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marL="342900" marR="0" indent="-342900" algn="l" defTabSz="914400" rtl="0" eaLnBrk="0" fontAlgn="base" latinLnBrk="0" hangingPunct="0">
          <a:lnSpc>
            <a:spcPct val="100000"/>
          </a:lnSpc>
          <a:spcBef>
            <a:spcPct val="20000"/>
          </a:spcBef>
          <a:spcAft>
            <a:spcPct val="0"/>
          </a:spcAft>
          <a:buClr>
            <a:srgbClr val="F26A38"/>
          </a:buClr>
          <a:buSzPct val="80000"/>
          <a:buFont typeface="Wingdings 3" pitchFamily="18" charset="2"/>
          <a:buChar char="u"/>
          <a:tabLst/>
          <a:defRPr kumimoji="0" sz="2400" b="0" i="0" u="none" strike="noStrike" kern="1200" cap="none" spc="0" normalizeH="0" baseline="0" noProof="0" smtClean="0">
            <a:ln>
              <a:noFill/>
            </a:ln>
            <a:solidFill>
              <a:srgbClr val="76004B"/>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7_Office Theme">
  <a:themeElements>
    <a:clrScheme name="Custom 2">
      <a:dk1>
        <a:srgbClr val="000000"/>
      </a:dk1>
      <a:lt1>
        <a:sysClr val="window" lastClr="FFFFFF"/>
      </a:lt1>
      <a:dk2>
        <a:srgbClr val="575757"/>
      </a:dk2>
      <a:lt2>
        <a:srgbClr val="E7E6E6"/>
      </a:lt2>
      <a:accent1>
        <a:srgbClr val="00538D"/>
      </a:accent1>
      <a:accent2>
        <a:srgbClr val="0E92CC"/>
      </a:accent2>
      <a:accent3>
        <a:srgbClr val="1A730F"/>
      </a:accent3>
      <a:accent4>
        <a:srgbClr val="40A636"/>
      </a:accent4>
      <a:accent5>
        <a:srgbClr val="71D4FF"/>
      </a:accent5>
      <a:accent6>
        <a:srgbClr val="94CF2E"/>
      </a:accent6>
      <a:hlink>
        <a:srgbClr val="003D6A"/>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d8bbac-cce3-475c-b9fe-65ecbcec7edd">
      <Terms xmlns="http://schemas.microsoft.com/office/infopath/2007/PartnerControls"/>
    </lcf76f155ced4ddcb4097134ff3c332f>
    <TaxCatchAll xmlns="f55e9ad1-4522-4e5b-8d2e-6f450f6d945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2321A5-BF1F-4F6A-802F-0A20327992EF}">
  <ds:schemaRefs>
    <ds:schemaRef ds:uri="http://schemas.microsoft.com/sharepoint/v3/contenttype/forms"/>
  </ds:schemaRefs>
</ds:datastoreItem>
</file>

<file path=customXml/itemProps2.xml><?xml version="1.0" encoding="utf-8"?>
<ds:datastoreItem xmlns:ds="http://schemas.openxmlformats.org/officeDocument/2006/customXml" ds:itemID="{2FE9CC80-B188-4356-AE6E-1003E845D448}">
  <ds:schemaRefs>
    <ds:schemaRef ds:uri="http://schemas.microsoft.com/office/infopath/2007/PartnerControls"/>
    <ds:schemaRef ds:uri="http://purl.org/dc/terms/"/>
    <ds:schemaRef ds:uri="http://purl.org/dc/elements/1.1/"/>
    <ds:schemaRef ds:uri="a9d8bbac-cce3-475c-b9fe-65ecbcec7edd"/>
    <ds:schemaRef ds:uri="http://schemas.microsoft.com/office/2006/documentManagement/types"/>
    <ds:schemaRef ds:uri="http://purl.org/dc/dcmitype/"/>
    <ds:schemaRef ds:uri="http://schemas.openxmlformats.org/package/2006/metadata/core-properties"/>
    <ds:schemaRef ds:uri="f55e9ad1-4522-4e5b-8d2e-6f450f6d945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F265544-045E-43DC-8D97-2512CE7A291F}"/>
</file>

<file path=docProps/app.xml><?xml version="1.0" encoding="utf-8"?>
<Properties xmlns="http://schemas.openxmlformats.org/officeDocument/2006/extended-properties" xmlns:vt="http://schemas.openxmlformats.org/officeDocument/2006/docPropsVTypes">
  <TotalTime>379</TotalTime>
  <Words>2177</Words>
  <Application>Microsoft Macintosh PowerPoint</Application>
  <PresentationFormat>Widescreen</PresentationFormat>
  <Paragraphs>316</Paragraphs>
  <Slides>14</Slides>
  <Notes>12</Notes>
  <HiddenSlides>0</HiddenSlides>
  <MMClips>0</MMClips>
  <ScaleCrop>false</ScaleCrop>
  <HeadingPairs>
    <vt:vector size="8" baseType="variant">
      <vt:variant>
        <vt:lpstr>Fonts Used</vt:lpstr>
      </vt:variant>
      <vt:variant>
        <vt:i4>14</vt:i4>
      </vt:variant>
      <vt:variant>
        <vt:lpstr>Theme</vt:lpstr>
      </vt:variant>
      <vt:variant>
        <vt:i4>15</vt:i4>
      </vt:variant>
      <vt:variant>
        <vt:lpstr>Embedded OLE Servers</vt:lpstr>
      </vt:variant>
      <vt:variant>
        <vt:i4>1</vt:i4>
      </vt:variant>
      <vt:variant>
        <vt:lpstr>Slide Titles</vt:lpstr>
      </vt:variant>
      <vt:variant>
        <vt:i4>14</vt:i4>
      </vt:variant>
    </vt:vector>
  </HeadingPairs>
  <TitlesOfParts>
    <vt:vector size="44" baseType="lpstr">
      <vt:lpstr>AdvOT7fe89a09</vt:lpstr>
      <vt:lpstr>AdvOT7fe89a09+20</vt:lpstr>
      <vt:lpstr>AdvOTc4f305bd.I</vt:lpstr>
      <vt:lpstr>AdvP4C4E74</vt:lpstr>
      <vt:lpstr>Arial</vt:lpstr>
      <vt:lpstr>Arial Narrow</vt:lpstr>
      <vt:lpstr>Calibri</vt:lpstr>
      <vt:lpstr>Calibri Light</vt:lpstr>
      <vt:lpstr>Century Gothic</vt:lpstr>
      <vt:lpstr>FS Joey</vt:lpstr>
      <vt:lpstr>Times New Roman</vt:lpstr>
      <vt:lpstr>Trebuchet MS</vt:lpstr>
      <vt:lpstr>Verdana</vt:lpstr>
      <vt:lpstr>Wingdings 3</vt:lpstr>
      <vt:lpstr>1_Office Theme</vt:lpstr>
      <vt:lpstr>5_Office Theme</vt:lpstr>
      <vt:lpstr>2_Office Theme</vt:lpstr>
      <vt:lpstr>6_Office Theme</vt:lpstr>
      <vt:lpstr>NVAF template</vt:lpstr>
      <vt:lpstr>1_NVAF template</vt:lpstr>
      <vt:lpstr>3_Office Theme</vt:lpstr>
      <vt:lpstr>2_NVAF template</vt:lpstr>
      <vt:lpstr>7_Office Theme</vt:lpstr>
      <vt:lpstr>4_Office Theme</vt:lpstr>
      <vt:lpstr>1_Slide Master</vt:lpstr>
      <vt:lpstr>9_Office Theme</vt:lpstr>
      <vt:lpstr>2_Slide Master</vt:lpstr>
      <vt:lpstr>DukeHeartOTG-Dec20</vt:lpstr>
      <vt:lpstr>Office Theme</vt:lpstr>
      <vt:lpstr>think-cell Slide</vt:lpstr>
      <vt:lpstr>Anticoagulation Considerations  for AF</vt:lpstr>
      <vt:lpstr>PowerPoint Presentation</vt:lpstr>
      <vt:lpstr>Disclaimer</vt:lpstr>
      <vt:lpstr>Consider the following patient presenting  in your clinic</vt:lpstr>
      <vt:lpstr>Question….</vt:lpstr>
      <vt:lpstr>GI bleeding outcomes from RCTs; NOACs compared with VKA in NVAF1 </vt:lpstr>
      <vt:lpstr>ARISTOPHANES: Study Design and Objectives</vt:lpstr>
      <vt:lpstr>ARISTOPHANES: Efficacy and safety outcomes of NOACs vs warfarin in patients with AF  and prior bleeding*</vt:lpstr>
      <vt:lpstr>ARISTOPHANES: Efficacy and safety outcomes of NOACs vs NOACs in patients with AF  and prior bleeding*</vt:lpstr>
      <vt:lpstr>ARISTOPHANES: Experiencing a major vs non-major GI bleed whilst on an OAC adversely affects stroke/SE and major bleeding risk</vt:lpstr>
      <vt:lpstr>NOAC vs VKA re-initiation after GI bleeding in AF:  An independent analysis</vt:lpstr>
      <vt:lpstr>Summary / Key take-home messages</vt:lpstr>
      <vt:lpstr>Outcomes Question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Anticoagulation Considerations  for AF</dc:title>
  <dc:subject/>
  <dc:creator>MedEd On The Go</dc:creator>
  <cp:keywords/>
  <dc:description/>
  <cp:lastModifiedBy>Harley Kidner</cp:lastModifiedBy>
  <cp:revision>91</cp:revision>
  <cp:lastPrinted>2023-09-26T08:02:43Z</cp:lastPrinted>
  <dcterms:created xsi:type="dcterms:W3CDTF">2022-05-06T09:41:47Z</dcterms:created>
  <dcterms:modified xsi:type="dcterms:W3CDTF">2024-01-18T18:52:09Z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y fmtid="{D5CDD505-2E9C-101B-9397-08002B2CF9AE}" pid="4" name="IFClassification">
    <vt:lpwstr>ea8f6c00-5acf-4edc-ad88-e6c62d3c2e6b|ea8f6c00-5acf-4edc-ad88-e6c62d3c2e6b|</vt:lpwstr>
  </property>
  <property fmtid="{D5CDD505-2E9C-101B-9397-08002B2CF9AE}" pid="5" name="IFClassification_name">
    <vt:lpwstr>32768|Proprietary|</vt:lpwstr>
  </property>
  <property fmtid="{D5CDD505-2E9C-101B-9397-08002B2CF9AE}" pid="6" name="IFClassification_flags">
    <vt:lpwstr>16384|32768|</vt:lpwstr>
  </property>
  <property fmtid="{D5CDD505-2E9C-101B-9397-08002B2CF9AE}" pid="7" name="IFClassification_version">
    <vt:lpwstr>43ee0c5f-e038-421c-8a3e-ab4eB1166124</vt:lpwstr>
  </property>
  <property fmtid="{D5CDD505-2E9C-101B-9397-08002B2CF9AE}" pid="8" name="IFClassification_type">
    <vt:lpwstr>2</vt:lpwstr>
  </property>
  <property fmtid="{D5CDD505-2E9C-101B-9397-08002B2CF9AE}" pid="9" name="IFClassification_name_type">
    <vt:lpwstr>2</vt:lpwstr>
  </property>
  <property fmtid="{D5CDD505-2E9C-101B-9397-08002B2CF9AE}" pid="10" name="IFClassification_flags_type">
    <vt:lpwstr>2</vt:lpwstr>
  </property>
  <property fmtid="{D5CDD505-2E9C-101B-9397-08002B2CF9AE}" pid="11" name="IFClassification_version_type">
    <vt:lpwstr>1</vt:lpwstr>
  </property>
  <property fmtid="{D5CDD505-2E9C-101B-9397-08002B2CF9AE}" pid="12" name="MSIP_Label_4791b42f-c435-42ca-9531-75a3f42aae3d_Enabled">
    <vt:lpwstr>true</vt:lpwstr>
  </property>
  <property fmtid="{D5CDD505-2E9C-101B-9397-08002B2CF9AE}" pid="13" name="MSIP_Label_4791b42f-c435-42ca-9531-75a3f42aae3d_SetDate">
    <vt:lpwstr>2023-09-25T12:40:35Z</vt:lpwstr>
  </property>
  <property fmtid="{D5CDD505-2E9C-101B-9397-08002B2CF9AE}" pid="14" name="MSIP_Label_4791b42f-c435-42ca-9531-75a3f42aae3d_Method">
    <vt:lpwstr>Privileged</vt:lpwstr>
  </property>
  <property fmtid="{D5CDD505-2E9C-101B-9397-08002B2CF9AE}" pid="15" name="MSIP_Label_4791b42f-c435-42ca-9531-75a3f42aae3d_Name">
    <vt:lpwstr>4791b42f-c435-42ca-9531-75a3f42aae3d</vt:lpwstr>
  </property>
  <property fmtid="{D5CDD505-2E9C-101B-9397-08002B2CF9AE}" pid="16" name="MSIP_Label_4791b42f-c435-42ca-9531-75a3f42aae3d_SiteId">
    <vt:lpwstr>7a916015-20ae-4ad1-9170-eefd915e9272</vt:lpwstr>
  </property>
  <property fmtid="{D5CDD505-2E9C-101B-9397-08002B2CF9AE}" pid="17" name="MSIP_Label_4791b42f-c435-42ca-9531-75a3f42aae3d_ActionId">
    <vt:lpwstr>94e75395-620b-4349-91a9-103ccf1c2a9e</vt:lpwstr>
  </property>
  <property fmtid="{D5CDD505-2E9C-101B-9397-08002B2CF9AE}" pid="18" name="MSIP_Label_4791b42f-c435-42ca-9531-75a3f42aae3d_ContentBits">
    <vt:lpwstr>0</vt:lpwstr>
  </property>
</Properties>
</file>